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0.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2.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8" r:id="rId5"/>
    <p:sldMasterId id="2147484153" r:id="rId6"/>
    <p:sldMasterId id="2147484158" r:id="rId7"/>
    <p:sldMasterId id="2147484190" r:id="rId8"/>
    <p:sldMasterId id="2147484213" r:id="rId9"/>
    <p:sldMasterId id="2147484229" r:id="rId10"/>
    <p:sldMasterId id="2147484260" r:id="rId11"/>
    <p:sldMasterId id="2147484298" r:id="rId12"/>
    <p:sldMasterId id="2147484345" r:id="rId13"/>
    <p:sldMasterId id="2147484426" r:id="rId14"/>
    <p:sldMasterId id="2147484460" r:id="rId15"/>
    <p:sldMasterId id="2147484478" r:id="rId16"/>
    <p:sldMasterId id="2147484506" r:id="rId17"/>
  </p:sldMasterIdLst>
  <p:notesMasterIdLst>
    <p:notesMasterId r:id="rId51"/>
  </p:notesMasterIdLst>
  <p:handoutMasterIdLst>
    <p:handoutMasterId r:id="rId52"/>
  </p:handoutMasterIdLst>
  <p:sldIdLst>
    <p:sldId id="285" r:id="rId18"/>
    <p:sldId id="2749" r:id="rId19"/>
    <p:sldId id="349" r:id="rId20"/>
    <p:sldId id="606" r:id="rId21"/>
    <p:sldId id="4945" r:id="rId22"/>
    <p:sldId id="4946" r:id="rId23"/>
    <p:sldId id="3009" r:id="rId24"/>
    <p:sldId id="4855" r:id="rId25"/>
    <p:sldId id="4739" r:id="rId26"/>
    <p:sldId id="4543" r:id="rId27"/>
    <p:sldId id="3045" r:id="rId28"/>
    <p:sldId id="605" r:id="rId29"/>
    <p:sldId id="4550" r:id="rId30"/>
    <p:sldId id="4955" r:id="rId31"/>
    <p:sldId id="3093" r:id="rId32"/>
    <p:sldId id="4956" r:id="rId33"/>
    <p:sldId id="4957" r:id="rId34"/>
    <p:sldId id="4856" r:id="rId35"/>
    <p:sldId id="4854" r:id="rId36"/>
    <p:sldId id="4558" r:id="rId37"/>
    <p:sldId id="4572" r:id="rId38"/>
    <p:sldId id="4631" r:id="rId39"/>
    <p:sldId id="4632" r:id="rId40"/>
    <p:sldId id="4633" r:id="rId41"/>
    <p:sldId id="4634" r:id="rId42"/>
    <p:sldId id="4636" r:id="rId43"/>
    <p:sldId id="2952" r:id="rId44"/>
    <p:sldId id="273" r:id="rId45"/>
    <p:sldId id="3015" r:id="rId46"/>
    <p:sldId id="1793" r:id="rId47"/>
    <p:sldId id="3017" r:id="rId48"/>
    <p:sldId id="3018" r:id="rId49"/>
    <p:sldId id="517"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1686C51-CFD9-42B1-8417-F13F84243C21}">
          <p14:sldIdLst>
            <p14:sldId id="285"/>
            <p14:sldId id="2749"/>
            <p14:sldId id="349"/>
            <p14:sldId id="606"/>
            <p14:sldId id="4945"/>
            <p14:sldId id="4946"/>
            <p14:sldId id="3009"/>
            <p14:sldId id="4855"/>
            <p14:sldId id="4739"/>
            <p14:sldId id="4543"/>
            <p14:sldId id="3045"/>
            <p14:sldId id="605"/>
            <p14:sldId id="4550"/>
            <p14:sldId id="4955"/>
            <p14:sldId id="3093"/>
            <p14:sldId id="4956"/>
            <p14:sldId id="4957"/>
            <p14:sldId id="4856"/>
            <p14:sldId id="4854"/>
            <p14:sldId id="4558"/>
            <p14:sldId id="4572"/>
            <p14:sldId id="4631"/>
            <p14:sldId id="4632"/>
            <p14:sldId id="4633"/>
            <p14:sldId id="4634"/>
            <p14:sldId id="4636"/>
            <p14:sldId id="2952"/>
            <p14:sldId id="273"/>
            <p14:sldId id="3015"/>
            <p14:sldId id="1793"/>
            <p14:sldId id="3017"/>
            <p14:sldId id="3018"/>
          </p14:sldIdLst>
        </p14:section>
        <p14:section name="ACT II" id="{A96CDE9B-111A-4004-B377-32FB4A9BF7C7}">
          <p14:sldIdLst>
            <p14:sldId id="5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6A"/>
    <a:srgbClr val="27A68C"/>
    <a:srgbClr val="005A4D"/>
    <a:srgbClr val="000000"/>
    <a:srgbClr val="002050"/>
    <a:srgbClr val="0078D7"/>
    <a:srgbClr val="00188F"/>
    <a:srgbClr val="694182"/>
    <a:srgbClr val="FFFFFF"/>
    <a:srgbClr val="02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8" autoAdjust="0"/>
  </p:normalViewPr>
  <p:slideViewPr>
    <p:cSldViewPr snapToGrid="0">
      <p:cViewPr varScale="1">
        <p:scale>
          <a:sx n="86" d="100"/>
          <a:sy n="86" d="100"/>
        </p:scale>
        <p:origin x="1362" y="18"/>
      </p:cViewPr>
      <p:guideLst/>
    </p:cSldViewPr>
  </p:slideViewPr>
  <p:notesTextViewPr>
    <p:cViewPr>
      <p:scale>
        <a:sx n="3" d="2"/>
        <a:sy n="3" d="2"/>
      </p:scale>
      <p:origin x="0" y="0"/>
    </p:cViewPr>
  </p:notesTextViewPr>
  <p:sorterViewPr>
    <p:cViewPr>
      <p:scale>
        <a:sx n="100" d="100"/>
        <a:sy n="100" d="100"/>
      </p:scale>
      <p:origin x="0" y="-708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6/3/2019 9:54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6/3/2019 9:53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08965-B119-474D-88E0-C7C409B58F3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242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Header Placeholder 3"/>
          <p:cNvSpPr>
            <a:spLocks noGrp="1"/>
          </p:cNvSpPr>
          <p:nvPr>
            <p:ph type="hdr" sz="quarter" idx="10"/>
          </p:nvPr>
        </p:nvSpPr>
        <p:spPr/>
        <p:txBody>
          <a:bodyPr/>
          <a:lstStyle/>
          <a:p>
            <a:pPr marL="0" marR="0" lvl="0" indent="0" algn="l" defTabSz="9685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93424"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19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746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20B32-6D80-4A6C-84E7-947AB5769938}"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3053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02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116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668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7264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24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2191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61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6/3/2019 9:53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36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这两页改成</a:t>
            </a:r>
            <a:r>
              <a:rPr lang="en-US" altLang="zh-CN" dirty="0"/>
              <a:t>IoT</a:t>
            </a:r>
            <a:r>
              <a:rPr lang="zh-CN" altLang="en-US" dirty="0"/>
              <a:t>架构图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90081-B6B8-444D-8DE0-58ED8E2D25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3897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C90081-B6B8-444D-8DE0-58ED8E2D254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14690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edge, you are getting similar insights but with different means. The cloud analytics here are deployed down to the IoT devices to run them locally so that your business still operates reliably even when connectivity is not consistent.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9556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506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873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6/3/2019 9:53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95631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C56EB-3425-441F-89F3-D89D61474F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2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36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1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1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13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6/3/2019 9:53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1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日期占位符 5"/>
          <p:cNvSpPr>
            <a:spLocks noGrp="1"/>
          </p:cNvSpPr>
          <p:nvPr>
            <p:ph type="dt" idx="12"/>
          </p:nvPr>
        </p:nvSpPr>
        <p:spPr/>
        <p:txBody>
          <a:bodyPr/>
          <a:lstStyle/>
          <a:p>
            <a:fld id="{38EEC551-8CDA-4EB6-89BB-2A86C9F091C8}" type="datetime8">
              <a:rPr lang="en-US" smtClean="0"/>
              <a:t>6/3/2019 9:53 PM</a:t>
            </a:fld>
            <a:endParaRPr lang="en-US"/>
          </a:p>
        </p:txBody>
      </p:sp>
      <p:sp>
        <p:nvSpPr>
          <p:cNvPr id="7" name="灯片编号占位符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36144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oleObject3.bin"/><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4.bin"/><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5.bin"/><Relationship Id="rId4" Type="http://schemas.openxmlformats.org/officeDocument/2006/relationships/image" Target="../media/image24.png"/></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21.png"/></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25.png"/></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8.bin"/><Relationship Id="rId4" Type="http://schemas.openxmlformats.org/officeDocument/2006/relationships/image" Target="../media/image26.png"/></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oleObject" Target="../embeddings/oleObject9.bin"/><Relationship Id="rId4" Type="http://schemas.openxmlformats.org/officeDocument/2006/relationships/image" Target="../media/image27.png"/></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2.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20.emf"/><Relationship Id="rId5" Type="http://schemas.openxmlformats.org/officeDocument/2006/relationships/oleObject" Target="../embeddings/oleObject10.bin"/><Relationship Id="rId4" Type="http://schemas.openxmlformats.org/officeDocument/2006/relationships/image" Target="../media/image28.png"/></Relationships>
</file>

<file path=ppt/slideLayouts/_rels/slideLayout14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oleObject" Target="../embeddings/oleObject12.bin"/><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0.emf"/><Relationship Id="rId5" Type="http://schemas.openxmlformats.org/officeDocument/2006/relationships/oleObject" Target="../embeddings/oleObject11.bin"/><Relationship Id="rId4"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3.xml"/><Relationship Id="rId4" Type="http://schemas.openxmlformats.org/officeDocument/2006/relationships/image" Target="../media/image43.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5A4D"/>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59715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1E0E3F-0B64-467D-BE75-5905CE590D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02" y="0"/>
            <a:ext cx="12428673" cy="6994525"/>
          </a:xfrm>
          <a:prstGeom prst="rect">
            <a:avLst/>
          </a:prstGeom>
        </p:spPr>
      </p:pic>
    </p:spTree>
    <p:extLst>
      <p:ext uri="{BB962C8B-B14F-4D97-AF65-F5344CB8AC3E}">
        <p14:creationId xmlns:p14="http://schemas.microsoft.com/office/powerpoint/2010/main" val="186906490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439C85-0497-4011-9C29-D83093222E19}"/>
              </a:ext>
            </a:extLst>
          </p:cNvPr>
          <p:cNvSpPr>
            <a:spLocks noGrp="1"/>
          </p:cNvSpPr>
          <p:nvPr>
            <p:ph type="dt" sz="half" idx="10"/>
          </p:nvPr>
        </p:nvSpPr>
        <p:spPr/>
        <p:txBody>
          <a:bodyPr/>
          <a:lstStyle/>
          <a:p>
            <a:fld id="{87BDA7B7-D228-46CE-8D87-DDBAD6029826}" type="datetimeFigureOut">
              <a:rPr lang="zh-CN" altLang="en-US" smtClean="0"/>
              <a:t>2019/06/03</a:t>
            </a:fld>
            <a:endParaRPr lang="zh-CN" altLang="en-US"/>
          </a:p>
        </p:txBody>
      </p:sp>
      <p:sp>
        <p:nvSpPr>
          <p:cNvPr id="3" name="页脚占位符 2">
            <a:extLst>
              <a:ext uri="{FF2B5EF4-FFF2-40B4-BE49-F238E27FC236}">
                <a16:creationId xmlns:a16="http://schemas.microsoft.com/office/drawing/2014/main" id="{BCC1BA2E-988B-4863-AD8D-CFB45ED7233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276AB3-1DF2-4FC4-8549-E142CEC2628D}"/>
              </a:ext>
            </a:extLst>
          </p:cNvPr>
          <p:cNvSpPr>
            <a:spLocks noGrp="1"/>
          </p:cNvSpPr>
          <p:nvPr>
            <p:ph type="sldNum" sz="quarter" idx="12"/>
          </p:nvPr>
        </p:nvSpPr>
        <p:spPr/>
        <p:txBody>
          <a:bodyPr/>
          <a:lstStyle/>
          <a:p>
            <a:fld id="{0F7C11B4-F71C-4EEB-9949-CDD1A0A58308}" type="slidenum">
              <a:rPr lang="zh-CN" altLang="en-US" smtClean="0"/>
              <a:t>‹#›</a:t>
            </a:fld>
            <a:endParaRPr lang="zh-CN" altLang="en-US"/>
          </a:p>
        </p:txBody>
      </p:sp>
    </p:spTree>
    <p:extLst>
      <p:ext uri="{BB962C8B-B14F-4D97-AF65-F5344CB8AC3E}">
        <p14:creationId xmlns:p14="http://schemas.microsoft.com/office/powerpoint/2010/main" val="30328247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2A791-140B-4D5E-8201-26AB4E8342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0D5D999-3B00-47A3-8F98-766B98E561F0}"/>
              </a:ext>
            </a:extLst>
          </p:cNvPr>
          <p:cNvSpPr>
            <a:spLocks noGrp="1"/>
          </p:cNvSpPr>
          <p:nvPr>
            <p:ph type="dt" sz="half" idx="10"/>
          </p:nvPr>
        </p:nvSpPr>
        <p:spPr/>
        <p:txBody>
          <a:bodyPr/>
          <a:lstStyle/>
          <a:p>
            <a:fld id="{87BDA7B7-D228-46CE-8D87-DDBAD6029826}" type="datetimeFigureOut">
              <a:rPr lang="zh-CN" altLang="en-US" smtClean="0"/>
              <a:t>2019/06/03</a:t>
            </a:fld>
            <a:endParaRPr lang="zh-CN" altLang="en-US"/>
          </a:p>
        </p:txBody>
      </p:sp>
      <p:sp>
        <p:nvSpPr>
          <p:cNvPr id="4" name="页脚占位符 3">
            <a:extLst>
              <a:ext uri="{FF2B5EF4-FFF2-40B4-BE49-F238E27FC236}">
                <a16:creationId xmlns:a16="http://schemas.microsoft.com/office/drawing/2014/main" id="{97627A1C-755B-4392-B55E-8A76EDA2E4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C7791E-1051-4957-BFE5-B2C00EDC1BD9}"/>
              </a:ext>
            </a:extLst>
          </p:cNvPr>
          <p:cNvSpPr>
            <a:spLocks noGrp="1"/>
          </p:cNvSpPr>
          <p:nvPr>
            <p:ph type="sldNum" sz="quarter" idx="12"/>
          </p:nvPr>
        </p:nvSpPr>
        <p:spPr/>
        <p:txBody>
          <a:bodyPr/>
          <a:lstStyle/>
          <a:p>
            <a:fld id="{0F7C11B4-F71C-4EEB-9949-CDD1A0A58308}" type="slidenum">
              <a:rPr lang="zh-CN" altLang="en-US" smtClean="0"/>
              <a:t>‹#›</a:t>
            </a:fld>
            <a:endParaRPr lang="zh-CN" altLang="en-US"/>
          </a:p>
        </p:txBody>
      </p:sp>
    </p:spTree>
    <p:extLst>
      <p:ext uri="{BB962C8B-B14F-4D97-AF65-F5344CB8AC3E}">
        <p14:creationId xmlns:p14="http://schemas.microsoft.com/office/powerpoint/2010/main" val="4579189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10283" y="0"/>
            <a:ext cx="12446758" cy="7001301"/>
          </a:xfrm>
          <a:prstGeom prst="rect">
            <a:avLst/>
          </a:prstGeom>
        </p:spPr>
      </p:pic>
      <p:sp>
        <p:nvSpPr>
          <p:cNvPr id="18" name="Rectangle 17"/>
          <p:cNvSpPr/>
          <p:nvPr userDrawn="1"/>
        </p:nvSpPr>
        <p:spPr bwMode="gray">
          <a:xfrm>
            <a:off x="274638" y="2125663"/>
            <a:ext cx="64008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8332" y="6269752"/>
            <a:ext cx="1552931" cy="332660"/>
          </a:xfrm>
          <a:prstGeom prst="rect">
            <a:avLst/>
          </a:prstGeom>
        </p:spPr>
      </p:pic>
      <p:sp>
        <p:nvSpPr>
          <p:cNvPr id="11" name="TextBox 10"/>
          <p:cNvSpPr txBox="1"/>
          <p:nvPr userDrawn="1"/>
        </p:nvSpPr>
        <p:spPr bwMode="white">
          <a:xfrm>
            <a:off x="274638" y="296863"/>
            <a:ext cx="1828800" cy="1828800"/>
          </a:xfrm>
          <a:prstGeom prst="rect">
            <a:avLst/>
          </a:prstGeom>
          <a:solidFill>
            <a:schemeClr val="accent4"/>
          </a:solid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4283522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09" cy="6994524"/>
          </a:xfrm>
          <a:prstGeom prst="rect">
            <a:avLst/>
          </a:prstGeom>
        </p:spPr>
      </p:pic>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2633611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1" y="-1"/>
            <a:ext cx="12435594" cy="6995022"/>
          </a:xfrm>
          <a:prstGeom prst="rect">
            <a:avLst/>
          </a:prstGeom>
        </p:spPr>
      </p:pic>
      <p:sp>
        <p:nvSpPr>
          <p:cNvPr id="10" name="Rectangle 9"/>
          <p:cNvSpPr/>
          <p:nvPr userDrawn="1"/>
        </p:nvSpPr>
        <p:spPr bwMode="gray">
          <a:xfrm>
            <a:off x="274638" y="2125678"/>
            <a:ext cx="64008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73050" y="2125677"/>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74638" y="3954477"/>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580" y="6182440"/>
            <a:ext cx="1552931" cy="332660"/>
          </a:xfrm>
          <a:prstGeom prst="rect">
            <a:avLst/>
          </a:prstGeom>
        </p:spPr>
      </p:pic>
      <p:sp>
        <p:nvSpPr>
          <p:cNvPr id="8" name="TextBox 7"/>
          <p:cNvSpPr txBox="1"/>
          <p:nvPr userDrawn="1"/>
        </p:nvSpPr>
        <p:spPr bwMode="white">
          <a:xfrm>
            <a:off x="274638" y="296863"/>
            <a:ext cx="1828800" cy="1828800"/>
          </a:xfrm>
          <a:prstGeom prst="rect">
            <a:avLst/>
          </a:prstGeom>
          <a:solidFill>
            <a:schemeClr val="accent4"/>
          </a:solid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3446835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0" y="-1"/>
            <a:ext cx="12434712" cy="6994526"/>
          </a:xfrm>
          <a:prstGeom prst="rect">
            <a:avLst/>
          </a:prstGeom>
        </p:spPr>
      </p:pic>
      <p:sp>
        <p:nvSpPr>
          <p:cNvPr id="12" name="Rectangle 11"/>
          <p:cNvSpPr/>
          <p:nvPr userDrawn="1"/>
        </p:nvSpPr>
        <p:spPr bwMode="gray">
          <a:xfrm>
            <a:off x="274702" y="2125677"/>
            <a:ext cx="7315200" cy="3657586"/>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bwMode="ltGray">
          <a:xfrm>
            <a:off x="274639" y="39528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10425963" y="6173387"/>
            <a:ext cx="1552931" cy="332660"/>
          </a:xfrm>
          <a:prstGeom prst="rect">
            <a:avLst/>
          </a:prstGeom>
        </p:spPr>
      </p:pic>
      <p:sp>
        <p:nvSpPr>
          <p:cNvPr id="9" name="TextBox 8"/>
          <p:cNvSpPr txBox="1"/>
          <p:nvPr userDrawn="1"/>
        </p:nvSpPr>
        <p:spPr bwMode="white">
          <a:xfrm>
            <a:off x="274638" y="296863"/>
            <a:ext cx="1828800" cy="1828800"/>
          </a:xfrm>
          <a:prstGeom prst="rect">
            <a:avLst/>
          </a:prstGeom>
          <a:solidFill>
            <a:schemeClr val="accent4"/>
          </a:solid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1940845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3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3333">
                      <a:schemeClr val="tx1"/>
                    </a:gs>
                    <a:gs pos="39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8" name="TextBox 7"/>
          <p:cNvSpPr txBox="1"/>
          <p:nvPr userDrawn="1"/>
        </p:nvSpPr>
        <p:spPr bwMode="white">
          <a:xfrm>
            <a:off x="274638" y="296863"/>
            <a:ext cx="1828800" cy="1828800"/>
          </a:xfrm>
          <a:prstGeom prst="rect">
            <a:avLst/>
          </a:prstGeom>
          <a:solidFill>
            <a:schemeClr val="accent4"/>
          </a:solid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175632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6079" y="6240462"/>
            <a:ext cx="1617196" cy="346426"/>
          </a:xfrm>
          <a:prstGeom prst="rect">
            <a:avLst/>
          </a:prstGeom>
        </p:spPr>
      </p:pic>
      <p:sp>
        <p:nvSpPr>
          <p:cNvPr id="7" name="TextBox 6"/>
          <p:cNvSpPr txBox="1"/>
          <p:nvPr userDrawn="1"/>
        </p:nvSpPr>
        <p:spPr bwMode="white">
          <a:xfrm>
            <a:off x="274638" y="296863"/>
            <a:ext cx="1828800" cy="1828800"/>
          </a:xfrm>
          <a:prstGeom prst="rect">
            <a:avLst/>
          </a:prstGeom>
          <a:solidFill>
            <a:schemeClr val="accent4"/>
          </a:solid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4161249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78112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7D01-F856-4595-89DA-1B2873A01DE4}"/>
              </a:ext>
            </a:extLst>
          </p:cNvPr>
          <p:cNvSpPr>
            <a:spLocks noGrp="1"/>
          </p:cNvSpPr>
          <p:nvPr>
            <p:ph type="title"/>
          </p:nvPr>
        </p:nvSpPr>
        <p:spPr>
          <a:xfrm>
            <a:off x="274638" y="2125677"/>
            <a:ext cx="10056812" cy="1181862"/>
          </a:xfrm>
        </p:spPr>
        <p:txBody>
          <a:bodyPr/>
          <a:lstStyle>
            <a:lvl1pPr>
              <a:defRPr sz="7200"/>
            </a:lvl1pPr>
          </a:lstStyle>
          <a:p>
            <a:endParaRPr lang="en-US"/>
          </a:p>
        </p:txBody>
      </p:sp>
      <p:sp>
        <p:nvSpPr>
          <p:cNvPr id="3" name="Text Placeholder 5">
            <a:extLst>
              <a:ext uri="{FF2B5EF4-FFF2-40B4-BE49-F238E27FC236}">
                <a16:creationId xmlns:a16="http://schemas.microsoft.com/office/drawing/2014/main" id="{A2807039-8F8F-4DB1-B4FF-F39A7E053472}"/>
              </a:ext>
            </a:extLst>
          </p:cNvPr>
          <p:cNvSpPr>
            <a:spLocks noGrp="1"/>
          </p:cNvSpPr>
          <p:nvPr>
            <p:ph type="body" sz="quarter" idx="12"/>
          </p:nvPr>
        </p:nvSpPr>
        <p:spPr>
          <a:xfrm>
            <a:off x="274638" y="4373267"/>
            <a:ext cx="10058401" cy="738664"/>
          </a:xfrm>
        </p:spPr>
        <p:txBody>
          <a:bodyPr/>
          <a:lstStyle>
            <a:lvl1pPr marL="0" indent="0">
              <a:buNone/>
              <a:defRPr/>
            </a:lvl1pPr>
          </a:lstStyle>
          <a:p>
            <a:r>
              <a:rPr lang="en-US"/>
              <a:t>Onstage </a:t>
            </a:r>
            <a:r>
              <a:rPr lang="en-US" err="1"/>
              <a:t>Demoer</a:t>
            </a:r>
            <a:r>
              <a:rPr lang="en-US"/>
              <a:t>: XX</a:t>
            </a:r>
          </a:p>
        </p:txBody>
      </p:sp>
    </p:spTree>
    <p:extLst>
      <p:ext uri="{BB962C8B-B14F-4D97-AF65-F5344CB8AC3E}">
        <p14:creationId xmlns:p14="http://schemas.microsoft.com/office/powerpoint/2010/main" val="252927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4177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4179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71916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106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9743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4597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14223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5672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20099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8420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7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80836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134230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899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0742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42832696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84999055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44785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684281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gradFill>
                  <a:gsLst>
                    <a:gs pos="1250">
                      <a:srgbClr val="000000"/>
                    </a:gs>
                    <a:gs pos="100000">
                      <a:srgbClr val="000000"/>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gradFill>
                  <a:gsLst>
                    <a:gs pos="1250">
                      <a:srgbClr val="000000"/>
                    </a:gs>
                    <a:gs pos="100000">
                      <a:srgbClr val="000000"/>
                    </a:gs>
                  </a:gsLst>
                  <a:lin ang="5400000" scaled="0"/>
                </a:gradFill>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131327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10185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mpty Template color 4">
    <p:bg>
      <p:bgPr>
        <a:solidFill>
          <a:srgbClr val="005A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4510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395200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531479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66274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83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753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551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05499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ackground_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bwMode="auto">
          <a:xfrm>
            <a:off x="198437" y="220662"/>
            <a:ext cx="6349426" cy="6477000"/>
          </a:xfrm>
          <a:prstGeom prst="rect">
            <a:avLst/>
          </a:prstGeom>
          <a:solidFill>
            <a:srgbClr val="00BCF2">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itle 1"/>
          <p:cNvSpPr>
            <a:spLocks noGrp="1"/>
          </p:cNvSpPr>
          <p:nvPr>
            <p:ph type="ctrTitle" hasCustomPrompt="1"/>
          </p:nvPr>
        </p:nvSpPr>
        <p:spPr>
          <a:xfrm>
            <a:off x="326011" y="1456840"/>
            <a:ext cx="5884450" cy="897427"/>
          </a:xfrm>
          <a:prstGeom prst="rect">
            <a:avLst/>
          </a:prstGeom>
        </p:spPr>
        <p:txBody>
          <a:bodyPr>
            <a:noAutofit/>
          </a:bodyPr>
          <a:lstStyle>
            <a:lvl1pPr>
              <a:defRPr sz="5100" baseline="0">
                <a:solidFill>
                  <a:schemeClr val="bg1"/>
                </a:solidFill>
              </a:defRPr>
            </a:lvl1pPr>
          </a:lstStyle>
          <a:p>
            <a:r>
              <a:rPr lang="en-US" dirty="0"/>
              <a:t>Headline here, second line here</a:t>
            </a:r>
          </a:p>
        </p:txBody>
      </p:sp>
      <p:sp>
        <p:nvSpPr>
          <p:cNvPr id="19" name="Subtitle 2"/>
          <p:cNvSpPr>
            <a:spLocks noGrp="1"/>
          </p:cNvSpPr>
          <p:nvPr>
            <p:ph type="subTitle" idx="1" hasCustomPrompt="1"/>
          </p:nvPr>
        </p:nvSpPr>
        <p:spPr>
          <a:xfrm>
            <a:off x="326071" y="4440119"/>
            <a:ext cx="5884382" cy="1055382"/>
          </a:xfrm>
          <a:prstGeom prst="rect">
            <a:avLst/>
          </a:prstGeom>
        </p:spPr>
        <p:txBody>
          <a:bodyPr>
            <a:normAutofit/>
          </a:bodyPr>
          <a:lstStyle>
            <a:lvl1pPr marL="0" indent="0" algn="l">
              <a:lnSpc>
                <a:spcPts val="2244"/>
              </a:lnSpc>
              <a:buNone/>
              <a:defRPr sz="1836">
                <a:solidFill>
                  <a:schemeClr val="bg1"/>
                </a:solidFill>
                <a:latin typeface="+mj-lt"/>
              </a:defRPr>
            </a:lvl1pPr>
            <a:lvl2pPr marL="456849" indent="0" algn="ctr">
              <a:buNone/>
              <a:defRPr>
                <a:solidFill>
                  <a:schemeClr val="tx1">
                    <a:tint val="75000"/>
                  </a:schemeClr>
                </a:solidFill>
              </a:defRPr>
            </a:lvl2pPr>
            <a:lvl3pPr marL="913698" indent="0" algn="ctr">
              <a:buNone/>
              <a:defRPr>
                <a:solidFill>
                  <a:schemeClr val="tx1">
                    <a:tint val="75000"/>
                  </a:schemeClr>
                </a:solidFill>
              </a:defRPr>
            </a:lvl3pPr>
            <a:lvl4pPr marL="1370547" indent="0" algn="ctr">
              <a:buNone/>
              <a:defRPr>
                <a:solidFill>
                  <a:schemeClr val="tx1">
                    <a:tint val="75000"/>
                  </a:schemeClr>
                </a:solidFill>
              </a:defRPr>
            </a:lvl4pPr>
            <a:lvl5pPr marL="1827395" indent="0" algn="ctr">
              <a:buNone/>
              <a:defRPr>
                <a:solidFill>
                  <a:schemeClr val="tx1">
                    <a:tint val="75000"/>
                  </a:schemeClr>
                </a:solidFill>
              </a:defRPr>
            </a:lvl5pPr>
            <a:lvl6pPr marL="2284245" indent="0" algn="ctr">
              <a:buNone/>
              <a:defRPr>
                <a:solidFill>
                  <a:schemeClr val="tx1">
                    <a:tint val="75000"/>
                  </a:schemeClr>
                </a:solidFill>
              </a:defRPr>
            </a:lvl6pPr>
            <a:lvl7pPr marL="2741093" indent="0" algn="ctr">
              <a:buNone/>
              <a:defRPr>
                <a:solidFill>
                  <a:schemeClr val="tx1">
                    <a:tint val="75000"/>
                  </a:schemeClr>
                </a:solidFill>
              </a:defRPr>
            </a:lvl7pPr>
            <a:lvl8pPr marL="3197940" indent="0" algn="ctr">
              <a:buNone/>
              <a:defRPr>
                <a:solidFill>
                  <a:schemeClr val="tx1">
                    <a:tint val="75000"/>
                  </a:schemeClr>
                </a:solidFill>
              </a:defRPr>
            </a:lvl8pPr>
            <a:lvl9pPr marL="3654791" indent="0" algn="ctr">
              <a:buNone/>
              <a:defRPr>
                <a:solidFill>
                  <a:schemeClr val="tx1">
                    <a:tint val="75000"/>
                  </a:schemeClr>
                </a:solidFill>
              </a:defRPr>
            </a:lvl9pPr>
          </a:lstStyle>
          <a:p>
            <a:r>
              <a:rPr lang="en-US" dirty="0"/>
              <a:t>Speaker Name</a:t>
            </a:r>
            <a:br>
              <a:rPr lang="en-US" dirty="0"/>
            </a:br>
            <a:r>
              <a:rPr lang="en-US" dirty="0"/>
              <a:t>Date</a:t>
            </a:r>
          </a:p>
        </p:txBody>
      </p:sp>
      <p:sp>
        <p:nvSpPr>
          <p:cNvPr id="21" name="Text Placeholder 7"/>
          <p:cNvSpPr>
            <a:spLocks noGrp="1"/>
          </p:cNvSpPr>
          <p:nvPr>
            <p:ph type="body" sz="quarter" idx="10" hasCustomPrompt="1"/>
          </p:nvPr>
        </p:nvSpPr>
        <p:spPr>
          <a:xfrm>
            <a:off x="329187" y="3056731"/>
            <a:ext cx="5899774" cy="881063"/>
          </a:xfrm>
          <a:prstGeom prst="rect">
            <a:avLst/>
          </a:prstGeom>
        </p:spPr>
        <p:txBody>
          <a:bodyPr>
            <a:normAutofit/>
          </a:bodyPr>
          <a:lstStyle>
            <a:lvl1pPr marL="0" indent="0">
              <a:buNone/>
              <a:defRPr sz="2856" baseline="0">
                <a:solidFill>
                  <a:schemeClr val="bg1"/>
                </a:solidFill>
                <a:latin typeface="+mj-lt"/>
              </a:defRPr>
            </a:lvl1pPr>
            <a:lvl2pPr marL="342636" indent="0">
              <a:buNone/>
              <a:defRPr sz="1598">
                <a:solidFill>
                  <a:schemeClr val="bg1"/>
                </a:solidFill>
                <a:latin typeface="+mj-lt"/>
              </a:defRPr>
            </a:lvl2pPr>
            <a:lvl3pPr marL="571062" indent="0">
              <a:buNone/>
              <a:defRPr sz="1396">
                <a:solidFill>
                  <a:schemeClr val="bg1"/>
                </a:solidFill>
                <a:latin typeface="+mj-lt"/>
              </a:defRPr>
            </a:lvl3pPr>
            <a:lvl4pPr marL="799484" indent="0">
              <a:buNone/>
              <a:defRPr sz="1196">
                <a:solidFill>
                  <a:schemeClr val="bg1"/>
                </a:solidFill>
                <a:latin typeface="+mj-lt"/>
              </a:defRPr>
            </a:lvl4pPr>
            <a:lvl5pPr marL="1027909" indent="0">
              <a:buNone/>
              <a:defRPr sz="1196">
                <a:solidFill>
                  <a:schemeClr val="bg1"/>
                </a:solidFill>
                <a:latin typeface="+mj-lt"/>
              </a:defRPr>
            </a:lvl5pPr>
          </a:lstStyle>
          <a:p>
            <a:pPr lvl="0"/>
            <a:r>
              <a:rPr lang="en-US" dirty="0"/>
              <a:t>Sub header here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28" y="479775"/>
            <a:ext cx="1304123" cy="285764"/>
          </a:xfrm>
          <a:prstGeom prst="rect">
            <a:avLst/>
          </a:prstGeom>
        </p:spPr>
      </p:pic>
    </p:spTree>
    <p:extLst>
      <p:ext uri="{BB962C8B-B14F-4D97-AF65-F5344CB8AC3E}">
        <p14:creationId xmlns:p14="http://schemas.microsoft.com/office/powerpoint/2010/main" val="1221313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55008"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5B025A00-4C9A-4B58-AB0C-93BA984570C2}" type="datetimeFigureOut">
              <a:rPr kumimoji="0" lang="zh-CN"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2019/06/03</a:t>
            </a:fld>
            <a:endParaRPr kumimoji="0" lang="zh-CN"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 name="页脚占位符 2"/>
          <p:cNvSpPr>
            <a:spLocks noGrp="1"/>
          </p:cNvSpPr>
          <p:nvPr>
            <p:ph type="ftr" sz="quarter" idx="11"/>
          </p:nvPr>
        </p:nvSpPr>
        <p:spPr>
          <a:xfrm>
            <a:off x="4119583" y="6482889"/>
            <a:ext cx="4197310"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灯片编号占位符 3"/>
          <p:cNvSpPr>
            <a:spLocks noGrp="1"/>
          </p:cNvSpPr>
          <p:nvPr>
            <p:ph type="sldNum" sz="quarter" idx="12"/>
          </p:nvPr>
        </p:nvSpPr>
        <p:spPr>
          <a:xfrm>
            <a:off x="8783260" y="6482889"/>
            <a:ext cx="2798207" cy="372394"/>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B979F0E4-7418-4CC8-9BB8-62C08CA8D137}" type="slidenum">
              <a:rPr kumimoji="0" lang="zh-CN"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2115255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421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71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t="15225"/>
          <a:stretch/>
        </p:blipFill>
        <p:spPr>
          <a:xfrm flipH="1">
            <a:off x="6" y="0"/>
            <a:ext cx="12436475" cy="7022290"/>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1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5" y="957482"/>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1111214"/>
            <a:ext cx="6439875" cy="1356064"/>
          </a:xfrm>
          <a:prstGeom prst="rect">
            <a:avLst/>
          </a:prstGeom>
        </p:spPr>
        <p:txBody>
          <a:bodyPr wrap="square" lIns="149143" tIns="0" rIns="149143" bIns="0" anchor="t">
            <a:spAutoFit/>
          </a:bodyPr>
          <a:lstStyle>
            <a:lvl1pPr>
              <a:lnSpc>
                <a:spcPct val="90000"/>
              </a:lnSpc>
              <a:spcBef>
                <a:spcPts val="0"/>
              </a:spcBef>
              <a:defRPr sz="49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3" y="3616402"/>
            <a:ext cx="6275659" cy="1055383"/>
          </a:xfrm>
          <a:prstGeom prst="rect">
            <a:avLst/>
          </a:prstGeom>
        </p:spPr>
        <p:txBody>
          <a:bodyPr lIns="149143" tIns="0" rIns="149143" bIns="0">
            <a:normAutofit/>
          </a:bodyPr>
          <a:lstStyle>
            <a:lvl1pPr marL="0" indent="0" algn="l">
              <a:lnSpc>
                <a:spcPct val="90000"/>
              </a:lnSpc>
              <a:spcBef>
                <a:spcPts val="0"/>
              </a:spcBef>
              <a:buNone/>
              <a:defRPr sz="2000">
                <a:solidFill>
                  <a:schemeClr val="bg1"/>
                </a:solidFill>
                <a:latin typeface="+mn-lt"/>
              </a:defRPr>
            </a:lvl1pPr>
            <a:lvl2pPr marL="456788" indent="0" algn="ctr">
              <a:buNone/>
              <a:defRPr>
                <a:solidFill>
                  <a:schemeClr val="tx1">
                    <a:tint val="75000"/>
                  </a:schemeClr>
                </a:solidFill>
              </a:defRPr>
            </a:lvl2pPr>
            <a:lvl3pPr marL="913579" indent="0" algn="ctr">
              <a:buNone/>
              <a:defRPr>
                <a:solidFill>
                  <a:schemeClr val="tx1">
                    <a:tint val="75000"/>
                  </a:schemeClr>
                </a:solidFill>
              </a:defRPr>
            </a:lvl3pPr>
            <a:lvl4pPr marL="1370368" indent="0" algn="ctr">
              <a:buNone/>
              <a:defRPr>
                <a:solidFill>
                  <a:schemeClr val="tx1">
                    <a:tint val="75000"/>
                  </a:schemeClr>
                </a:solidFill>
              </a:defRPr>
            </a:lvl4pPr>
            <a:lvl5pPr marL="1827159" indent="0" algn="ctr">
              <a:buNone/>
              <a:defRPr>
                <a:solidFill>
                  <a:schemeClr val="tx1">
                    <a:tint val="75000"/>
                  </a:schemeClr>
                </a:solidFill>
              </a:defRPr>
            </a:lvl5pPr>
            <a:lvl6pPr marL="2283946" indent="0" algn="ctr">
              <a:buNone/>
              <a:defRPr>
                <a:solidFill>
                  <a:schemeClr val="tx1">
                    <a:tint val="75000"/>
                  </a:schemeClr>
                </a:solidFill>
              </a:defRPr>
            </a:lvl6pPr>
            <a:lvl7pPr marL="2740735" indent="0" algn="ctr">
              <a:buNone/>
              <a:defRPr>
                <a:solidFill>
                  <a:schemeClr val="tx1">
                    <a:tint val="75000"/>
                  </a:schemeClr>
                </a:solidFill>
              </a:defRPr>
            </a:lvl7pPr>
            <a:lvl8pPr marL="3197524" indent="0" algn="ctr">
              <a:buNone/>
              <a:defRPr>
                <a:solidFill>
                  <a:schemeClr val="tx1">
                    <a:tint val="75000"/>
                  </a:schemeClr>
                </a:solidFill>
              </a:defRPr>
            </a:lvl8pPr>
            <a:lvl9pPr marL="365431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4" y="2542620"/>
            <a:ext cx="6456644" cy="881064"/>
          </a:xfrm>
          <a:prstGeom prst="rect">
            <a:avLst/>
          </a:prstGeom>
        </p:spPr>
        <p:txBody>
          <a:bodyPr lIns="149143" tIns="0" rIns="149143" bIns="0">
            <a:normAutofit/>
          </a:bodyPr>
          <a:lstStyle>
            <a:lvl1pPr marL="0" indent="0">
              <a:lnSpc>
                <a:spcPct val="90000"/>
              </a:lnSpc>
              <a:spcBef>
                <a:spcPts val="0"/>
              </a:spcBef>
              <a:buNone/>
              <a:defRPr sz="2000" baseline="0">
                <a:solidFill>
                  <a:schemeClr val="bg1"/>
                </a:solidFill>
                <a:latin typeface="+mn-lt"/>
              </a:defRPr>
            </a:lvl1pPr>
            <a:lvl2pPr marL="342591" indent="0">
              <a:buNone/>
              <a:defRPr sz="1600">
                <a:solidFill>
                  <a:schemeClr val="bg1"/>
                </a:solidFill>
                <a:latin typeface="+mj-lt"/>
              </a:defRPr>
            </a:lvl2pPr>
            <a:lvl3pPr marL="570987" indent="0">
              <a:buNone/>
              <a:defRPr sz="1300">
                <a:solidFill>
                  <a:schemeClr val="bg1"/>
                </a:solidFill>
                <a:latin typeface="+mj-lt"/>
              </a:defRPr>
            </a:lvl3pPr>
            <a:lvl4pPr marL="799382" indent="0">
              <a:buNone/>
              <a:defRPr sz="1200">
                <a:solidFill>
                  <a:schemeClr val="bg1"/>
                </a:solidFill>
                <a:latin typeface="+mj-lt"/>
              </a:defRPr>
            </a:lvl4pPr>
            <a:lvl5pPr marL="1027774" indent="0">
              <a:buNone/>
              <a:defRPr sz="1200">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84213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 y="6"/>
            <a:ext cx="12436475" cy="7062433"/>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31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1" y="2636017"/>
            <a:ext cx="8115762" cy="3894027"/>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3" y="2789747"/>
            <a:ext cx="7418143" cy="1356064"/>
          </a:xfrm>
          <a:prstGeom prst="rect">
            <a:avLst/>
          </a:prstGeom>
        </p:spPr>
        <p:txBody>
          <a:bodyPr wrap="square" lIns="149143" tIns="0" rIns="149143" bIns="0" anchor="t">
            <a:spAutoFit/>
          </a:bodyPr>
          <a:lstStyle>
            <a:lvl1pPr>
              <a:lnSpc>
                <a:spcPct val="90000"/>
              </a:lnSpc>
              <a:spcBef>
                <a:spcPts val="0"/>
              </a:spcBef>
              <a:defRPr sz="49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3" y="5294937"/>
            <a:ext cx="6275659" cy="1055383"/>
          </a:xfrm>
          <a:prstGeom prst="rect">
            <a:avLst/>
          </a:prstGeom>
        </p:spPr>
        <p:txBody>
          <a:bodyPr lIns="149143" tIns="0" rIns="149143" bIns="0">
            <a:normAutofit/>
          </a:bodyPr>
          <a:lstStyle>
            <a:lvl1pPr marL="0" indent="0" algn="l">
              <a:lnSpc>
                <a:spcPct val="90000"/>
              </a:lnSpc>
              <a:spcBef>
                <a:spcPts val="0"/>
              </a:spcBef>
              <a:buNone/>
              <a:defRPr sz="2000">
                <a:solidFill>
                  <a:schemeClr val="bg1"/>
                </a:solidFill>
                <a:latin typeface="+mn-lt"/>
              </a:defRPr>
            </a:lvl1pPr>
            <a:lvl2pPr marL="456788" indent="0" algn="ctr">
              <a:buNone/>
              <a:defRPr>
                <a:solidFill>
                  <a:schemeClr val="tx1">
                    <a:tint val="75000"/>
                  </a:schemeClr>
                </a:solidFill>
              </a:defRPr>
            </a:lvl2pPr>
            <a:lvl3pPr marL="913579" indent="0" algn="ctr">
              <a:buNone/>
              <a:defRPr>
                <a:solidFill>
                  <a:schemeClr val="tx1">
                    <a:tint val="75000"/>
                  </a:schemeClr>
                </a:solidFill>
              </a:defRPr>
            </a:lvl3pPr>
            <a:lvl4pPr marL="1370368" indent="0" algn="ctr">
              <a:buNone/>
              <a:defRPr>
                <a:solidFill>
                  <a:schemeClr val="tx1">
                    <a:tint val="75000"/>
                  </a:schemeClr>
                </a:solidFill>
              </a:defRPr>
            </a:lvl4pPr>
            <a:lvl5pPr marL="1827159" indent="0" algn="ctr">
              <a:buNone/>
              <a:defRPr>
                <a:solidFill>
                  <a:schemeClr val="tx1">
                    <a:tint val="75000"/>
                  </a:schemeClr>
                </a:solidFill>
              </a:defRPr>
            </a:lvl5pPr>
            <a:lvl6pPr marL="2283946" indent="0" algn="ctr">
              <a:buNone/>
              <a:defRPr>
                <a:solidFill>
                  <a:schemeClr val="tx1">
                    <a:tint val="75000"/>
                  </a:schemeClr>
                </a:solidFill>
              </a:defRPr>
            </a:lvl6pPr>
            <a:lvl7pPr marL="2740735" indent="0" algn="ctr">
              <a:buNone/>
              <a:defRPr>
                <a:solidFill>
                  <a:schemeClr val="tx1">
                    <a:tint val="75000"/>
                  </a:schemeClr>
                </a:solidFill>
              </a:defRPr>
            </a:lvl7pPr>
            <a:lvl8pPr marL="3197524" indent="0" algn="ctr">
              <a:buNone/>
              <a:defRPr>
                <a:solidFill>
                  <a:schemeClr val="tx1">
                    <a:tint val="75000"/>
                  </a:schemeClr>
                </a:solidFill>
              </a:defRPr>
            </a:lvl8pPr>
            <a:lvl9pPr marL="365431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60" y="4221155"/>
            <a:ext cx="7437459" cy="881064"/>
          </a:xfrm>
          <a:prstGeom prst="rect">
            <a:avLst/>
          </a:prstGeom>
        </p:spPr>
        <p:txBody>
          <a:bodyPr lIns="149143" tIns="0" rIns="149143" bIns="0">
            <a:normAutofit/>
          </a:bodyPr>
          <a:lstStyle>
            <a:lvl1pPr marL="0" indent="0">
              <a:lnSpc>
                <a:spcPct val="90000"/>
              </a:lnSpc>
              <a:spcBef>
                <a:spcPts val="0"/>
              </a:spcBef>
              <a:buNone/>
              <a:defRPr sz="2000" baseline="0">
                <a:solidFill>
                  <a:schemeClr val="bg1"/>
                </a:solidFill>
                <a:latin typeface="+mn-lt"/>
              </a:defRPr>
            </a:lvl1pPr>
            <a:lvl2pPr marL="342591" indent="0">
              <a:buNone/>
              <a:defRPr sz="1600">
                <a:solidFill>
                  <a:schemeClr val="bg1"/>
                </a:solidFill>
                <a:latin typeface="+mj-lt"/>
              </a:defRPr>
            </a:lvl2pPr>
            <a:lvl3pPr marL="570987" indent="0">
              <a:buNone/>
              <a:defRPr sz="1300">
                <a:solidFill>
                  <a:schemeClr val="bg1"/>
                </a:solidFill>
                <a:latin typeface="+mj-lt"/>
              </a:defRPr>
            </a:lvl3pPr>
            <a:lvl4pPr marL="799382" indent="0">
              <a:buNone/>
              <a:defRPr sz="1200">
                <a:solidFill>
                  <a:schemeClr val="bg1"/>
                </a:solidFill>
                <a:latin typeface="+mj-lt"/>
              </a:defRPr>
            </a:lvl4pPr>
            <a:lvl5pPr marL="1027774" indent="0">
              <a:buNone/>
              <a:defRPr sz="1200">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585359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1"/>
            <a:ext cx="12434856" cy="6994526"/>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41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59292"/>
            <a:ext cx="8115762" cy="3894027"/>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1574006"/>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3152968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t="15225"/>
          <a:stretch/>
        </p:blipFill>
        <p:spPr>
          <a:xfrm flipH="1">
            <a:off x="6" y="0"/>
            <a:ext cx="12436475" cy="7022290"/>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51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5" y="907219"/>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1921933"/>
            <a:ext cx="6439875"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60076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a:ext>
            </a:extLst>
          </a:blip>
          <a:srcRect t="15560"/>
          <a:stretch/>
        </p:blipFill>
        <p:spPr>
          <a:xfrm flipH="1">
            <a:off x="6" y="0"/>
            <a:ext cx="12436475" cy="6994525"/>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62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09022"/>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1523744"/>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520717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t="15560"/>
          <a:stretch/>
        </p:blipFill>
        <p:spPr>
          <a:xfrm>
            <a:off x="6" y="0"/>
            <a:ext cx="12436475" cy="6994525"/>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72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35389"/>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1550116"/>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654333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0"/>
            <a:ext cx="12436474" cy="7016624"/>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82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7" y="2335687"/>
            <a:ext cx="7115715"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3435162"/>
            <a:ext cx="6275733" cy="1695079"/>
          </a:xfrm>
          <a:prstGeom prst="rect">
            <a:avLst/>
          </a:prstGeom>
        </p:spPr>
        <p:txBody>
          <a:bodyPr wrap="square" lIns="149143" tIns="0" rIns="149143" bIns="0" anchor="ctr" anchorCtr="0">
            <a:spAutoFit/>
          </a:bodyPr>
          <a:lstStyle>
            <a:lvl1pPr>
              <a:lnSpc>
                <a:spcPct val="90000"/>
              </a:lnSpc>
              <a:spcBef>
                <a:spcPts val="0"/>
              </a:spcBef>
              <a:defRPr sz="61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65708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 y="5415"/>
            <a:ext cx="12436475" cy="6998129"/>
          </a:xfrm>
          <a:prstGeom prst="rect">
            <a:avLst/>
          </a:prstGeom>
        </p:spPr>
      </p:pic>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92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19231" y="2751874"/>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algn="ctr" defTabSz="93163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74" y="3766601"/>
            <a:ext cx="7437846"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2944647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103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nvPr>
        </p:nvGraphicFramePr>
        <p:xfrm>
          <a:off x="1594" y="1589"/>
          <a:ext cx="1587" cy="1587"/>
        </p:xfrm>
        <a:graphic>
          <a:graphicData uri="http://schemas.openxmlformats.org/presentationml/2006/ole">
            <mc:AlternateContent xmlns:mc="http://schemas.openxmlformats.org/markup-compatibility/2006">
              <mc:Choice xmlns:v="urn:schemas-microsoft-com:vml" Requires="v">
                <p:oleObj spid="_x0000_s10351"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94"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7311931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13"/>
            <a:ext cx="7541576" cy="1619742"/>
          </a:xfrm>
        </p:spPr>
        <p:txBody>
          <a:bodyPr rIns="93214"/>
          <a:lstStyle>
            <a:lvl1pPr marL="0" indent="0">
              <a:spcBef>
                <a:spcPts val="1836"/>
              </a:spcBef>
              <a:buFont typeface="Arial" pitchFamily="34" charset="0"/>
              <a:buNone/>
              <a:defRPr lang="en-US" sz="3300"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lang="en-US" sz="180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1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35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99357" rtl="0" eaLnBrk="1" latinLnBrk="0" hangingPunct="1">
              <a:lnSpc>
                <a:spcPct val="90000"/>
              </a:lnSpc>
              <a:spcBef>
                <a:spcPct val="20000"/>
              </a:spcBef>
              <a:buSzPct val="90000"/>
              <a:buFont typeface="Arial" pitchFamily="34" charset="0"/>
              <a:buNone/>
            </a:pPr>
            <a:r>
              <a:rPr lang="en-US"/>
              <a:t>Second level</a:t>
            </a:r>
          </a:p>
          <a:p>
            <a:pPr marL="0" lvl="2" indent="0" algn="l" defTabSz="699357" rtl="0" eaLnBrk="1" latinLnBrk="0" hangingPunct="1">
              <a:lnSpc>
                <a:spcPct val="90000"/>
              </a:lnSpc>
              <a:spcBef>
                <a:spcPct val="20000"/>
              </a:spcBef>
              <a:buSzPct val="90000"/>
              <a:buFont typeface="Arial" pitchFamily="34" charset="0"/>
              <a:buNone/>
            </a:pPr>
            <a:r>
              <a:rPr lang="en-US"/>
              <a:t>Third level</a:t>
            </a:r>
          </a:p>
          <a:p>
            <a:pPr marL="0" lvl="3" indent="0" algn="l" defTabSz="699357" rtl="0" eaLnBrk="1" latinLnBrk="0" hangingPunct="1">
              <a:lnSpc>
                <a:spcPct val="90000"/>
              </a:lnSpc>
              <a:spcBef>
                <a:spcPct val="20000"/>
              </a:spcBef>
              <a:buSzPct val="90000"/>
              <a:buFont typeface="Arial" pitchFamily="34" charset="0"/>
              <a:buNone/>
            </a:pPr>
            <a:r>
              <a:rPr lang="en-US"/>
              <a:t>Fourth level</a:t>
            </a:r>
          </a:p>
          <a:p>
            <a:pPr marL="0" lvl="4" indent="0" algn="l" defTabSz="69935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352289" y="197669"/>
            <a:ext cx="7552915" cy="692497"/>
          </a:xfrm>
        </p:spPr>
        <p:txBody>
          <a:bodyPr/>
          <a:lstStyle>
            <a:lvl1pPr>
              <a:defRPr lang="en-US" sz="4500"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4674915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Template color 1">
    <p:bg>
      <p:bgPr>
        <a:solidFill>
          <a:srgbClr val="00856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788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9667" y="233156"/>
            <a:ext cx="11375536" cy="674893"/>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795576978"/>
      </p:ext>
    </p:extLst>
  </p:cSld>
  <p:clrMapOvr>
    <a:masterClrMapping/>
  </p:clrMapOvr>
  <p:transition spd="med">
    <p:push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7_PresentationTitle_Manufacturing1">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6369" y="713024"/>
            <a:ext cx="741814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69" y="3218208"/>
            <a:ext cx="6275659" cy="59327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877" indent="0" algn="ctr">
              <a:buNone/>
              <a:defRPr>
                <a:solidFill>
                  <a:schemeClr val="tx1">
                    <a:tint val="75000"/>
                  </a:schemeClr>
                </a:solidFill>
              </a:defRPr>
            </a:lvl2pPr>
            <a:lvl3pPr marL="913757" indent="0" algn="ctr">
              <a:buNone/>
              <a:defRPr>
                <a:solidFill>
                  <a:schemeClr val="tx1">
                    <a:tint val="75000"/>
                  </a:schemeClr>
                </a:solidFill>
              </a:defRPr>
            </a:lvl3pPr>
            <a:lvl4pPr marL="1370635" indent="0" algn="ctr">
              <a:buNone/>
              <a:defRPr>
                <a:solidFill>
                  <a:schemeClr val="tx1">
                    <a:tint val="75000"/>
                  </a:schemeClr>
                </a:solidFill>
              </a:defRPr>
            </a:lvl4pPr>
            <a:lvl5pPr marL="1827516" indent="0" algn="ctr">
              <a:buNone/>
              <a:defRPr>
                <a:solidFill>
                  <a:schemeClr val="tx1">
                    <a:tint val="75000"/>
                  </a:schemeClr>
                </a:solidFill>
              </a:defRPr>
            </a:lvl5pPr>
            <a:lvl6pPr marL="2284393" indent="0" algn="ctr">
              <a:buNone/>
              <a:defRPr>
                <a:solidFill>
                  <a:schemeClr val="tx1">
                    <a:tint val="75000"/>
                  </a:schemeClr>
                </a:solidFill>
              </a:defRPr>
            </a:lvl6pPr>
            <a:lvl7pPr marL="2741272" indent="0" algn="ctr">
              <a:buNone/>
              <a:defRPr>
                <a:solidFill>
                  <a:schemeClr val="tx1">
                    <a:tint val="75000"/>
                  </a:schemeClr>
                </a:solidFill>
              </a:defRPr>
            </a:lvl7pPr>
            <a:lvl8pPr marL="3198150" indent="0" algn="ctr">
              <a:buNone/>
              <a:defRPr>
                <a:solidFill>
                  <a:schemeClr val="tx1">
                    <a:tint val="75000"/>
                  </a:schemeClr>
                </a:solidFill>
              </a:defRPr>
            </a:lvl8pPr>
            <a:lvl9pPr marL="3655028"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6" y="2144424"/>
            <a:ext cx="7437459"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659" indent="0">
              <a:buNone/>
              <a:defRPr sz="1632">
                <a:solidFill>
                  <a:schemeClr val="bg1"/>
                </a:solidFill>
                <a:latin typeface="+mj-lt"/>
              </a:defRPr>
            </a:lvl2pPr>
            <a:lvl3pPr marL="571099" indent="0">
              <a:buNone/>
              <a:defRPr sz="1326">
                <a:solidFill>
                  <a:schemeClr val="bg1"/>
                </a:solidFill>
                <a:latin typeface="+mj-lt"/>
              </a:defRPr>
            </a:lvl3pPr>
            <a:lvl4pPr marL="799537" indent="0">
              <a:buNone/>
              <a:defRPr sz="1224">
                <a:solidFill>
                  <a:schemeClr val="bg1"/>
                </a:solidFill>
                <a:latin typeface="+mj-lt"/>
              </a:defRPr>
            </a:lvl4pPr>
            <a:lvl5pPr marL="1027977" indent="0">
              <a:buNone/>
              <a:defRPr sz="1224">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02947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636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6449"/>
            <a:ext cx="12443540" cy="7005033"/>
          </a:xfrm>
          <a:prstGeom prst="rect">
            <a:avLst/>
          </a:prstGeom>
        </p:spPr>
      </p:pic>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18178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455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126198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3277479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3488875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Tree>
    <p:extLst>
      <p:ext uri="{BB962C8B-B14F-4D97-AF65-F5344CB8AC3E}">
        <p14:creationId xmlns:p14="http://schemas.microsoft.com/office/powerpoint/2010/main" val="31195197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718064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Template color 2">
    <p:bg>
      <p:bgPr>
        <a:solidFill>
          <a:srgbClr val="27A68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737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3395310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267774653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02919004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7226651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126520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960153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580621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5339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795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5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3844943"/>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926443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ty Template color 3">
    <p:bg>
      <p:bgPr>
        <a:solidFill>
          <a:srgbClr val="0076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67355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49419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0113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6542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20698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08339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322351737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03939187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4727005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04865768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205664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ty Template color 4">
    <p:bg>
      <p:bgPr>
        <a:solidFill>
          <a:srgbClr val="005A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328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5949774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5022704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5158166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14182415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2175564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9961855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647230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3813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48790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5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209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7786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Title/sub-title/boxes_Red ">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09C0968-A7FB-47F9-AB88-493BFC6E4428}"/>
              </a:ext>
            </a:extLst>
          </p:cNvPr>
          <p:cNvSpPr>
            <a:spLocks noGrp="1"/>
          </p:cNvSpPr>
          <p:nvPr>
            <p:ph type="body" sz="quarter" idx="14" hasCustomPrompt="1"/>
          </p:nvPr>
        </p:nvSpPr>
        <p:spPr>
          <a:xfrm>
            <a:off x="215372" y="1484542"/>
            <a:ext cx="2304310" cy="4211286"/>
          </a:xfrm>
          <a:solidFill>
            <a:schemeClr val="accent5"/>
          </a:solidFill>
        </p:spPr>
        <p:txBody>
          <a:bodyPr tIns="91440" bIns="91440">
            <a:normAutofit/>
          </a:bodyPr>
          <a:lstStyle>
            <a:lvl1pPr marL="0" indent="0">
              <a:buNone/>
              <a:defRPr sz="1836">
                <a:solidFill>
                  <a:schemeClr val="bg1"/>
                </a:solidFill>
                <a:latin typeface="+mn-lt"/>
              </a:defRPr>
            </a:lvl1pPr>
          </a:lstStyle>
          <a:p>
            <a:pPr lvl="0"/>
            <a:r>
              <a:rPr lang="en-US" dirty="0"/>
              <a:t>text</a:t>
            </a:r>
          </a:p>
        </p:txBody>
      </p:sp>
      <p:sp>
        <p:nvSpPr>
          <p:cNvPr id="25" name="Text Placeholder 9">
            <a:extLst>
              <a:ext uri="{FF2B5EF4-FFF2-40B4-BE49-F238E27FC236}">
                <a16:creationId xmlns:a16="http://schemas.microsoft.com/office/drawing/2014/main" id="{79011D7D-60B6-4A3A-905E-7B0D6C780F96}"/>
              </a:ext>
            </a:extLst>
          </p:cNvPr>
          <p:cNvSpPr>
            <a:spLocks noGrp="1"/>
          </p:cNvSpPr>
          <p:nvPr>
            <p:ph type="body" sz="quarter" idx="15" hasCustomPrompt="1"/>
          </p:nvPr>
        </p:nvSpPr>
        <p:spPr>
          <a:xfrm>
            <a:off x="2660938" y="1484542"/>
            <a:ext cx="2304310" cy="4211286"/>
          </a:xfrm>
          <a:solidFill>
            <a:schemeClr val="tx2"/>
          </a:solidFill>
        </p:spPr>
        <p:txBody>
          <a:bodyPr tIns="91440" bIns="91440">
            <a:normAutofit/>
          </a:bodyPr>
          <a:lstStyle>
            <a:lvl1pPr marL="0" indent="0">
              <a:buNone/>
              <a:defRPr sz="1836">
                <a:solidFill>
                  <a:schemeClr val="bg1"/>
                </a:solidFill>
                <a:latin typeface="+mn-lt"/>
              </a:defRPr>
            </a:lvl1pPr>
          </a:lstStyle>
          <a:p>
            <a:pPr lvl="0"/>
            <a:r>
              <a:rPr lang="en-US" dirty="0"/>
              <a:t>text</a:t>
            </a:r>
          </a:p>
        </p:txBody>
      </p:sp>
      <p:sp>
        <p:nvSpPr>
          <p:cNvPr id="26" name="Text Placeholder 9">
            <a:extLst>
              <a:ext uri="{FF2B5EF4-FFF2-40B4-BE49-F238E27FC236}">
                <a16:creationId xmlns:a16="http://schemas.microsoft.com/office/drawing/2014/main" id="{FBE8CB9C-8DF0-4F65-AAF4-3C42CBA8550A}"/>
              </a:ext>
            </a:extLst>
          </p:cNvPr>
          <p:cNvSpPr>
            <a:spLocks noGrp="1"/>
          </p:cNvSpPr>
          <p:nvPr>
            <p:ph type="body" sz="quarter" idx="16" hasCustomPrompt="1"/>
          </p:nvPr>
        </p:nvSpPr>
        <p:spPr>
          <a:xfrm>
            <a:off x="5106505" y="1484542"/>
            <a:ext cx="2304310" cy="4211286"/>
          </a:xfrm>
          <a:solidFill>
            <a:schemeClr val="accent6"/>
          </a:solidFill>
        </p:spPr>
        <p:txBody>
          <a:bodyPr tIns="91440" bIns="91440">
            <a:normAutofit/>
          </a:bodyPr>
          <a:lstStyle>
            <a:lvl1pPr marL="0" indent="0">
              <a:buNone/>
              <a:defRPr sz="1836">
                <a:solidFill>
                  <a:schemeClr val="bg1"/>
                </a:solidFill>
                <a:latin typeface="+mn-lt"/>
              </a:defRPr>
            </a:lvl1pPr>
          </a:lstStyle>
          <a:p>
            <a:pPr lvl="0"/>
            <a:r>
              <a:rPr lang="en-US" dirty="0"/>
              <a:t>text</a:t>
            </a:r>
          </a:p>
        </p:txBody>
      </p:sp>
      <p:sp>
        <p:nvSpPr>
          <p:cNvPr id="27" name="Text Placeholder 9">
            <a:extLst>
              <a:ext uri="{FF2B5EF4-FFF2-40B4-BE49-F238E27FC236}">
                <a16:creationId xmlns:a16="http://schemas.microsoft.com/office/drawing/2014/main" id="{936674C8-B1BC-41F7-9D1B-F3A8F34A443F}"/>
              </a:ext>
            </a:extLst>
          </p:cNvPr>
          <p:cNvSpPr>
            <a:spLocks noGrp="1"/>
          </p:cNvSpPr>
          <p:nvPr>
            <p:ph type="body" sz="quarter" idx="17" hasCustomPrompt="1"/>
          </p:nvPr>
        </p:nvSpPr>
        <p:spPr>
          <a:xfrm>
            <a:off x="7552072" y="1484542"/>
            <a:ext cx="2304310" cy="4211286"/>
          </a:xfrm>
          <a:solidFill>
            <a:schemeClr val="tx1"/>
          </a:solidFill>
        </p:spPr>
        <p:txBody>
          <a:bodyPr tIns="91440" bIns="91440">
            <a:normAutofit/>
          </a:bodyPr>
          <a:lstStyle>
            <a:lvl1pPr marL="0" indent="0">
              <a:buNone/>
              <a:defRPr sz="1836">
                <a:solidFill>
                  <a:schemeClr val="bg1"/>
                </a:solidFill>
                <a:latin typeface="+mn-lt"/>
              </a:defRPr>
            </a:lvl1pPr>
          </a:lstStyle>
          <a:p>
            <a:pPr lvl="0"/>
            <a:r>
              <a:rPr lang="en-US" dirty="0"/>
              <a:t>text</a:t>
            </a:r>
          </a:p>
        </p:txBody>
      </p:sp>
      <p:sp>
        <p:nvSpPr>
          <p:cNvPr id="28" name="Text Placeholder 9">
            <a:extLst>
              <a:ext uri="{FF2B5EF4-FFF2-40B4-BE49-F238E27FC236}">
                <a16:creationId xmlns:a16="http://schemas.microsoft.com/office/drawing/2014/main" id="{8643E47D-FC93-43C1-BC7F-E1BA420F1B59}"/>
              </a:ext>
            </a:extLst>
          </p:cNvPr>
          <p:cNvSpPr>
            <a:spLocks noGrp="1"/>
          </p:cNvSpPr>
          <p:nvPr>
            <p:ph type="body" sz="quarter" idx="18" hasCustomPrompt="1"/>
          </p:nvPr>
        </p:nvSpPr>
        <p:spPr>
          <a:xfrm>
            <a:off x="9997638" y="1484542"/>
            <a:ext cx="2304310" cy="4211286"/>
          </a:xfrm>
          <a:solidFill>
            <a:schemeClr val="tx1">
              <a:lumMod val="50000"/>
            </a:schemeClr>
          </a:solidFill>
        </p:spPr>
        <p:txBody>
          <a:bodyPr tIns="91440" bIns="91440">
            <a:normAutofit/>
          </a:bodyPr>
          <a:lstStyle>
            <a:lvl1pPr marL="0" indent="0">
              <a:buNone/>
              <a:defRPr sz="1836">
                <a:solidFill>
                  <a:schemeClr val="bg1"/>
                </a:solidFill>
                <a:latin typeface="+mn-lt"/>
              </a:defRPr>
            </a:lvl1pPr>
          </a:lstStyle>
          <a:p>
            <a:pPr lvl="0"/>
            <a:r>
              <a:rPr lang="en-US" dirty="0"/>
              <a:t>text</a:t>
            </a:r>
          </a:p>
        </p:txBody>
      </p:sp>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4" name="Text Placeholder 3">
            <a:extLst>
              <a:ext uri="{FF2B5EF4-FFF2-40B4-BE49-F238E27FC236}">
                <a16:creationId xmlns:a16="http://schemas.microsoft.com/office/drawing/2014/main" id="{895D3CCB-3555-4B1A-AB4A-5AD19E10D892}"/>
              </a:ext>
            </a:extLst>
          </p:cNvPr>
          <p:cNvSpPr>
            <a:spLocks noGrp="1"/>
          </p:cNvSpPr>
          <p:nvPr>
            <p:ph type="body" sz="quarter" idx="13" hasCustomPrompt="1"/>
          </p:nvPr>
        </p:nvSpPr>
        <p:spPr>
          <a:xfrm>
            <a:off x="0" y="6039255"/>
            <a:ext cx="12436475" cy="955271"/>
          </a:xfrm>
          <a:solidFill>
            <a:schemeClr val="tx2"/>
          </a:solidFill>
        </p:spPr>
        <p:txBody>
          <a:bodyPr lIns="182880" tIns="91440" rIns="91440" bIns="91440"/>
          <a:lstStyle>
            <a:lvl1pPr marL="0" indent="0">
              <a:buNone/>
              <a:defRPr>
                <a:solidFill>
                  <a:schemeClr val="bg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dirty="0"/>
              <a:t>text</a:t>
            </a:r>
          </a:p>
        </p:txBody>
      </p:sp>
    </p:spTree>
    <p:extLst>
      <p:ext uri="{BB962C8B-B14F-4D97-AF65-F5344CB8AC3E}">
        <p14:creationId xmlns:p14="http://schemas.microsoft.com/office/powerpoint/2010/main" val="265118518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48 P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4799"/>
            </a:lvl1pPr>
          </a:lstStyle>
          <a:p>
            <a:r>
              <a:rPr lang="en-US"/>
              <a:t>Click to edit Master title style</a:t>
            </a:r>
          </a:p>
        </p:txBody>
      </p:sp>
    </p:spTree>
    <p:extLst>
      <p:ext uri="{BB962C8B-B14F-4D97-AF65-F5344CB8AC3E}">
        <p14:creationId xmlns:p14="http://schemas.microsoft.com/office/powerpoint/2010/main" val="249874143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38781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75249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12102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7002462"/>
          </a:xfrm>
          <a:prstGeom prst="rect">
            <a:avLst/>
          </a:prstGeom>
        </p:spPr>
      </p:pic>
    </p:spTree>
    <p:extLst>
      <p:ext uri="{BB962C8B-B14F-4D97-AF65-F5344CB8AC3E}">
        <p14:creationId xmlns:p14="http://schemas.microsoft.com/office/powerpoint/2010/main" val="194437281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2277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01606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1365727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1775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05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8742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9597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63356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006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067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6180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9847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5499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718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1824" y="1632058"/>
            <a:ext cx="5492776" cy="3081293"/>
          </a:xfrm>
        </p:spPr>
        <p:txBody>
          <a:bodyPr/>
          <a:lstStyle>
            <a:lvl1pPr>
              <a:defRPr sz="3807"/>
            </a:lvl1pPr>
            <a:lvl2pPr>
              <a:defRPr sz="3264"/>
            </a:lvl2pPr>
            <a:lvl3pPr>
              <a:defRPr sz="2719"/>
            </a:lvl3pPr>
            <a:lvl4pPr>
              <a:defRPr sz="2448"/>
            </a:lvl4pPr>
            <a:lvl5pPr>
              <a:defRPr sz="2448"/>
            </a:lvl5pPr>
            <a:lvl6pPr>
              <a:defRPr sz="2448"/>
            </a:lvl6pPr>
            <a:lvl7pPr>
              <a:defRPr sz="2448"/>
            </a:lvl7pPr>
            <a:lvl8pPr>
              <a:defRPr sz="2448"/>
            </a:lvl8pPr>
            <a:lvl9pPr>
              <a:defRPr sz="24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21875" y="1632058"/>
            <a:ext cx="5492776" cy="3081293"/>
          </a:xfrm>
        </p:spPr>
        <p:txBody>
          <a:bodyPr/>
          <a:lstStyle>
            <a:lvl1pPr>
              <a:defRPr sz="3807"/>
            </a:lvl1pPr>
            <a:lvl2pPr>
              <a:defRPr sz="3264"/>
            </a:lvl2pPr>
            <a:lvl3pPr>
              <a:defRPr sz="2719"/>
            </a:lvl3pPr>
            <a:lvl4pPr>
              <a:defRPr sz="2448"/>
            </a:lvl4pPr>
            <a:lvl5pPr>
              <a:defRPr sz="2448"/>
            </a:lvl5pPr>
            <a:lvl6pPr>
              <a:defRPr sz="2448"/>
            </a:lvl6pPr>
            <a:lvl7pPr>
              <a:defRPr sz="2448"/>
            </a:lvl7pPr>
            <a:lvl8pPr>
              <a:defRPr sz="2448"/>
            </a:lvl8pPr>
            <a:lvl9pPr>
              <a:defRPr sz="24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1824" y="6482890"/>
            <a:ext cx="2901844" cy="372394"/>
          </a:xfrm>
          <a:prstGeom prst="rect">
            <a:avLst/>
          </a:prstGeom>
        </p:spPr>
        <p:txBody>
          <a:bodyPr/>
          <a:lstStyle/>
          <a:p>
            <a:fld id="{530820CF-B880-4189-942D-D702A7CBA730}" type="datetimeFigureOut">
              <a:rPr lang="zh-CN" altLang="en-US" smtClean="0"/>
              <a:t>2019/06/03</a:t>
            </a:fld>
            <a:endParaRPr lang="zh-CN" altLang="en-US"/>
          </a:p>
        </p:txBody>
      </p:sp>
      <p:sp>
        <p:nvSpPr>
          <p:cNvPr id="6" name="页脚占位符 5"/>
          <p:cNvSpPr>
            <a:spLocks noGrp="1"/>
          </p:cNvSpPr>
          <p:nvPr>
            <p:ph type="ftr" sz="quarter" idx="11"/>
          </p:nvPr>
        </p:nvSpPr>
        <p:spPr>
          <a:xfrm>
            <a:off x="4249129" y="6482890"/>
            <a:ext cx="3938217" cy="37239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912807" y="6482890"/>
            <a:ext cx="2901844" cy="372394"/>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37100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35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D9258-A472-46CD-AF0C-EA6DBA2E5D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164CB2-FD7B-45A9-A5E0-FA2312B0A34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5D6141-E59E-406F-B7D7-6912C5DA0317}"/>
              </a:ext>
            </a:extLst>
          </p:cNvPr>
          <p:cNvSpPr>
            <a:spLocks noGrp="1"/>
          </p:cNvSpPr>
          <p:nvPr>
            <p:ph type="dt" sz="half" idx="10"/>
          </p:nvPr>
        </p:nvSpPr>
        <p:spPr>
          <a:xfrm>
            <a:off x="855008" y="6482889"/>
            <a:ext cx="2798207" cy="372394"/>
          </a:xfrm>
          <a:prstGeom prst="rect">
            <a:avLst/>
          </a:prstGeom>
        </p:spPr>
        <p:txBody>
          <a:bodyPr/>
          <a:lstStyle/>
          <a:p>
            <a:fld id="{A1979BB6-D06C-4BE7-82C5-3FCB63B64699}" type="datetimeFigureOut">
              <a:rPr lang="zh-CN" altLang="en-US" smtClean="0"/>
              <a:t>2019/06/03</a:t>
            </a:fld>
            <a:endParaRPr lang="zh-CN" altLang="en-US"/>
          </a:p>
        </p:txBody>
      </p:sp>
      <p:sp>
        <p:nvSpPr>
          <p:cNvPr id="5" name="页脚占位符 4">
            <a:extLst>
              <a:ext uri="{FF2B5EF4-FFF2-40B4-BE49-F238E27FC236}">
                <a16:creationId xmlns:a16="http://schemas.microsoft.com/office/drawing/2014/main" id="{EB7DFAC1-E829-48B0-889D-53A05C76135A}"/>
              </a:ext>
            </a:extLst>
          </p:cNvPr>
          <p:cNvSpPr>
            <a:spLocks noGrp="1"/>
          </p:cNvSpPr>
          <p:nvPr>
            <p:ph type="ftr" sz="quarter" idx="11"/>
          </p:nvPr>
        </p:nvSpPr>
        <p:spPr>
          <a:xfrm>
            <a:off x="4119583" y="6482889"/>
            <a:ext cx="4197310" cy="37239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EBFE29-5E51-4B6B-99D4-54D9EE0AACC3}"/>
              </a:ext>
            </a:extLst>
          </p:cNvPr>
          <p:cNvSpPr>
            <a:spLocks noGrp="1"/>
          </p:cNvSpPr>
          <p:nvPr>
            <p:ph type="sldNum" sz="quarter" idx="12"/>
          </p:nvPr>
        </p:nvSpPr>
        <p:spPr>
          <a:xfrm>
            <a:off x="8783260" y="6482889"/>
            <a:ext cx="2798207" cy="372394"/>
          </a:xfrm>
          <a:prstGeom prst="rect">
            <a:avLst/>
          </a:prstGeom>
        </p:spPr>
        <p:txBody>
          <a:bodyPr/>
          <a:lstStyle/>
          <a:p>
            <a:fld id="{D3F5C0BC-445F-4C78-9A94-38B066E302DF}" type="slidenum">
              <a:rPr lang="zh-CN" altLang="en-US" smtClean="0"/>
              <a:t>‹#›</a:t>
            </a:fld>
            <a:endParaRPr lang="zh-CN" altLang="en-US"/>
          </a:p>
        </p:txBody>
      </p:sp>
    </p:spTree>
    <p:extLst>
      <p:ext uri="{BB962C8B-B14F-4D97-AF65-F5344CB8AC3E}">
        <p14:creationId xmlns:p14="http://schemas.microsoft.com/office/powerpoint/2010/main" val="192767321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01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54560" y="1144706"/>
            <a:ext cx="9327356" cy="2435131"/>
          </a:xfrm>
        </p:spPr>
        <p:txBody>
          <a:bodyPr anchor="b"/>
          <a:lstStyle>
            <a:lvl1pPr algn="ctr">
              <a:defRPr sz="6119"/>
            </a:lvl1pPr>
          </a:lstStyle>
          <a:p>
            <a:r>
              <a:rPr lang="zh-CN" altLang="en-US"/>
              <a:t>单击此处编辑母版标题样式</a:t>
            </a:r>
          </a:p>
        </p:txBody>
      </p:sp>
      <p:sp>
        <p:nvSpPr>
          <p:cNvPr id="3" name="副标题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180272300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322700538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8530" y="1743775"/>
            <a:ext cx="10726460" cy="2909528"/>
          </a:xfrm>
        </p:spPr>
        <p:txBody>
          <a:bodyPr anchor="b"/>
          <a:lstStyle>
            <a:lvl1pPr>
              <a:defRPr sz="6119"/>
            </a:lvl1pPr>
          </a:lstStyle>
          <a:p>
            <a:r>
              <a:rPr lang="zh-CN" altLang="en-US"/>
              <a:t>单击此处编辑母版标题样式</a:t>
            </a:r>
          </a:p>
        </p:txBody>
      </p:sp>
      <p:sp>
        <p:nvSpPr>
          <p:cNvPr id="3" name="文本占位符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8312643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55008" y="1861968"/>
            <a:ext cx="5285502" cy="4437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5965" y="1861968"/>
            <a:ext cx="5285502" cy="4437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354806437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56627" y="372394"/>
            <a:ext cx="10726460" cy="1351952"/>
          </a:xfrm>
        </p:spPr>
        <p:txBody>
          <a:bodyPr/>
          <a:lstStyle/>
          <a:p>
            <a:r>
              <a:rPr lang="zh-CN" altLang="en-US"/>
              <a:t>单击此处编辑母版标题样式</a:t>
            </a:r>
          </a:p>
        </p:txBody>
      </p:sp>
      <p:sp>
        <p:nvSpPr>
          <p:cNvPr id="3" name="文本占位符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单击此处编辑母版文本样式</a:t>
            </a:r>
          </a:p>
        </p:txBody>
      </p:sp>
      <p:sp>
        <p:nvSpPr>
          <p:cNvPr id="4" name="内容占位符 3"/>
          <p:cNvSpPr>
            <a:spLocks noGrp="1"/>
          </p:cNvSpPr>
          <p:nvPr>
            <p:ph sz="half" idx="2"/>
          </p:nvPr>
        </p:nvSpPr>
        <p:spPr>
          <a:xfrm>
            <a:off x="856628" y="2554944"/>
            <a:ext cx="5261211" cy="37579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单击此处编辑母版文本样式</a:t>
            </a:r>
          </a:p>
        </p:txBody>
      </p:sp>
      <p:sp>
        <p:nvSpPr>
          <p:cNvPr id="6" name="内容占位符 5"/>
          <p:cNvSpPr>
            <a:spLocks noGrp="1"/>
          </p:cNvSpPr>
          <p:nvPr>
            <p:ph sz="quarter" idx="4"/>
          </p:nvPr>
        </p:nvSpPr>
        <p:spPr>
          <a:xfrm>
            <a:off x="6295965" y="2554944"/>
            <a:ext cx="5287122" cy="37579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132103506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15739404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222878718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内容占位符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74239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87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图片占位符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zh-CN" altLang="en-US"/>
          </a:p>
        </p:txBody>
      </p:sp>
      <p:sp>
        <p:nvSpPr>
          <p:cNvPr id="4" name="文本占位符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11910169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13991043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852" y="372394"/>
            <a:ext cx="2681615" cy="59275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55008" y="372394"/>
            <a:ext cx="7889389" cy="59275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36432988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618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26651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pic>
        <p:nvPicPr>
          <p:cNvPr id="2" name="图片 1" descr="底图.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527528" cy="7051999"/>
          </a:xfrm>
          <a:prstGeom prst="rect">
            <a:avLst/>
          </a:prstGeom>
        </p:spPr>
      </p:pic>
      <p:pic>
        <p:nvPicPr>
          <p:cNvPr id="5" name="图片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90188" y="205458"/>
            <a:ext cx="1499690" cy="356121"/>
          </a:xfrm>
          <a:prstGeom prst="rect">
            <a:avLst/>
          </a:prstGeom>
        </p:spPr>
      </p:pic>
    </p:spTree>
    <p:extLst>
      <p:ext uri="{BB962C8B-B14F-4D97-AF65-F5344CB8AC3E}">
        <p14:creationId xmlns:p14="http://schemas.microsoft.com/office/powerpoint/2010/main" val="210311205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37683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7929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2069" y="246185"/>
            <a:ext cx="1305378" cy="585080"/>
          </a:xfrm>
          <a:prstGeom prst="rect">
            <a:avLst/>
          </a:prstGeom>
        </p:spPr>
      </p:pic>
    </p:spTree>
    <p:extLst>
      <p:ext uri="{BB962C8B-B14F-4D97-AF65-F5344CB8AC3E}">
        <p14:creationId xmlns:p14="http://schemas.microsoft.com/office/powerpoint/2010/main" val="3551585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2069" y="246185"/>
            <a:ext cx="1305378" cy="585080"/>
          </a:xfrm>
          <a:prstGeom prst="rect">
            <a:avLst/>
          </a:prstGeom>
        </p:spPr>
      </p:pic>
    </p:spTree>
    <p:extLst>
      <p:ext uri="{BB962C8B-B14F-4D97-AF65-F5344CB8AC3E}">
        <p14:creationId xmlns:p14="http://schemas.microsoft.com/office/powerpoint/2010/main" val="168846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87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779" y="0"/>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2978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tx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658129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454477"/>
            <a:ext cx="11567160" cy="1018094"/>
          </a:xfrm>
        </p:spPr>
        <p:txBody>
          <a:bodyPr wrap="square" lIns="0" tIns="0" rIns="0" bIns="0">
            <a:spAutoFit/>
          </a:bodyPr>
          <a:lstStyle>
            <a:lvl1pPr marL="0" indent="0">
              <a:lnSpc>
                <a:spcPct val="90000"/>
              </a:lnSpc>
              <a:spcBef>
                <a:spcPts val="0"/>
              </a:spcBef>
              <a:spcAft>
                <a:spcPts val="1299"/>
              </a:spcAft>
              <a:buNone/>
              <a:defRPr sz="1836" b="0" i="0">
                <a:solidFill>
                  <a:srgbClr val="000000"/>
                </a:solidFill>
                <a:latin typeface="+mn-lt"/>
              </a:defRPr>
            </a:lvl1pPr>
            <a:lvl2pPr marL="228557" indent="0">
              <a:lnSpc>
                <a:spcPct val="90000"/>
              </a:lnSpc>
              <a:spcBef>
                <a:spcPts val="0"/>
              </a:spcBef>
              <a:spcAft>
                <a:spcPts val="1299"/>
              </a:spcAft>
              <a:buNone/>
              <a:defRPr sz="1632">
                <a:solidFill>
                  <a:srgbClr val="000000"/>
                </a:solidFill>
              </a:defRPr>
            </a:lvl2pPr>
            <a:lvl3pPr marL="457112" indent="0">
              <a:spcBef>
                <a:spcPts val="0"/>
              </a:spcBef>
              <a:spcAft>
                <a:spcPts val="1299"/>
              </a:spcAft>
              <a:buNone/>
              <a:defRPr sz="1428">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18pt</a:t>
            </a:r>
          </a:p>
          <a:p>
            <a:pPr lvl="1"/>
            <a:r>
              <a:rPr lang="en-US"/>
              <a:t>Second level Segoe UI 16pt</a:t>
            </a:r>
          </a:p>
          <a:p>
            <a:pPr lvl="2"/>
            <a:r>
              <a:rPr lang="en-US"/>
              <a:t>Third level Segoe UI 14</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801114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8"/>
            <a:ext cx="11567160" cy="254262"/>
          </a:xfrm>
        </p:spPr>
        <p:txBody>
          <a:bodyPr wrap="square" lIns="0" tIns="0" rIns="0" bIns="0">
            <a:spAutoFit/>
          </a:bodyPr>
          <a:lstStyle>
            <a:lvl1pPr marL="0" indent="0">
              <a:lnSpc>
                <a:spcPct val="90000"/>
              </a:lnSpc>
              <a:spcBef>
                <a:spcPts val="0"/>
              </a:spcBef>
              <a:spcAft>
                <a:spcPts val="1299"/>
              </a:spcAft>
              <a:buNone/>
              <a:defRPr sz="1836"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7F157DD4-5908-0746-85BD-95DE103B35D8}"/>
              </a:ext>
            </a:extLst>
          </p:cNvPr>
          <p:cNvSpPr>
            <a:spLocks noGrp="1"/>
          </p:cNvSpPr>
          <p:nvPr>
            <p:ph type="body" sz="quarter" idx="13" hasCustomPrompt="1"/>
          </p:nvPr>
        </p:nvSpPr>
        <p:spPr>
          <a:xfrm>
            <a:off x="446087" y="1634638"/>
            <a:ext cx="11567160" cy="1018094"/>
          </a:xfrm>
        </p:spPr>
        <p:txBody>
          <a:bodyPr wrap="square" lIns="0" tIns="0" rIns="0" bIns="0">
            <a:spAutoFit/>
          </a:bodyPr>
          <a:lstStyle>
            <a:lvl1pPr marL="0" indent="0">
              <a:lnSpc>
                <a:spcPct val="90000"/>
              </a:lnSpc>
              <a:spcBef>
                <a:spcPts val="0"/>
              </a:spcBef>
              <a:spcAft>
                <a:spcPts val="1299"/>
              </a:spcAft>
              <a:buNone/>
              <a:defRPr sz="1836" b="0" i="0">
                <a:solidFill>
                  <a:srgbClr val="000000"/>
                </a:solidFill>
                <a:latin typeface="+mn-lt"/>
              </a:defRPr>
            </a:lvl1pPr>
            <a:lvl2pPr marL="228557" indent="0">
              <a:lnSpc>
                <a:spcPct val="90000"/>
              </a:lnSpc>
              <a:spcBef>
                <a:spcPts val="0"/>
              </a:spcBef>
              <a:spcAft>
                <a:spcPts val="1299"/>
              </a:spcAft>
              <a:buNone/>
              <a:defRPr sz="1632">
                <a:solidFill>
                  <a:srgbClr val="000000"/>
                </a:solidFill>
              </a:defRPr>
            </a:lvl2pPr>
            <a:lvl3pPr marL="457112" indent="0">
              <a:spcBef>
                <a:spcPts val="0"/>
              </a:spcBef>
              <a:spcAft>
                <a:spcPts val="1299"/>
              </a:spcAft>
              <a:buNone/>
              <a:defRPr sz="1428">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18pt</a:t>
            </a:r>
          </a:p>
          <a:p>
            <a:pPr lvl="1"/>
            <a:r>
              <a:rPr lang="en-US"/>
              <a:t>Second level Segoe UI 16pt</a:t>
            </a:r>
          </a:p>
          <a:p>
            <a:pPr lvl="2"/>
            <a:r>
              <a:rPr lang="en-US"/>
              <a:t>Third level Segoe UI 14</a:t>
            </a:r>
          </a:p>
        </p:txBody>
      </p:sp>
    </p:spTree>
    <p:extLst>
      <p:ext uri="{BB962C8B-B14F-4D97-AF65-F5344CB8AC3E}">
        <p14:creationId xmlns:p14="http://schemas.microsoft.com/office/powerpoint/2010/main" val="128918058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756870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75747970"/>
      </p:ext>
    </p:extLst>
  </p:cSld>
  <p:clrMapOvr>
    <a:masterClrMapping/>
  </p:clrMapOvr>
  <p:transition>
    <p:fade/>
  </p:transition>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6" y="2178049"/>
            <a:ext cx="3706871" cy="2635251"/>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1" cy="1333698"/>
          </a:xfrm>
        </p:spPr>
        <p:txBody>
          <a:bodyPr lIns="0" tIns="0" rIns="0" bIns="0"/>
          <a:lstStyle>
            <a:lvl1pPr marL="0" indent="0">
              <a:lnSpc>
                <a:spcPct val="100000"/>
              </a:lnSpc>
              <a:spcBef>
                <a:spcPts val="0"/>
              </a:spcBef>
              <a:spcAft>
                <a:spcPts val="800"/>
              </a:spcAft>
              <a:buNone/>
              <a:defRPr sz="1599" b="1">
                <a:solidFill>
                  <a:schemeClr val="tx2"/>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tx2"/>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tx2"/>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565021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56135570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0798499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750477" y="2497662"/>
            <a:ext cx="7312437" cy="2315640"/>
          </a:xfrm>
          <a:noFill/>
        </p:spPr>
        <p:txBody>
          <a:bodyPr vert="horz" wrap="square" lIns="0" tIns="0" rIns="0" bIns="0" rtlCol="0" anchor="t" anchorCtr="0">
            <a:noAutofit/>
          </a:bodyPr>
          <a:lstStyle>
            <a:lvl1pPr>
              <a:lnSpc>
                <a:spcPct val="90000"/>
              </a:lnSpc>
              <a:defRPr lang="en-US" sz="4080"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37977661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4663" y="6372905"/>
            <a:ext cx="2797175" cy="371475"/>
          </a:xfrm>
          <a:prstGeom prst="rect">
            <a:avLst/>
          </a:prstGeom>
        </p:spPr>
        <p:txBody>
          <a:bodyPr vert="horz" lIns="91440" tIns="45720" rIns="146304" bIns="45720" rtlCol="0" anchor="ctr"/>
          <a:lstStyle>
            <a:lvl1pPr marL="0" algn="r" defTabSz="932205"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99337884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4080"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57270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4080"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84661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24209743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89682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279482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3621516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95914" y="597450"/>
            <a:ext cx="2073248" cy="298433"/>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spTree>
    <p:extLst>
      <p:ext uri="{BB962C8B-B14F-4D97-AF65-F5344CB8AC3E}">
        <p14:creationId xmlns:p14="http://schemas.microsoft.com/office/powerpoint/2010/main" val="2765778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1"/>
            <a:ext cx="12299977" cy="6994526"/>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32671" y="1"/>
            <a:ext cx="15490073" cy="6994525"/>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95914" y="597450"/>
            <a:ext cx="2073248" cy="298433"/>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sz="1836">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65343" y="-166536"/>
            <a:ext cx="2065343" cy="7327597"/>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558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41655" y="1566496"/>
            <a:ext cx="7627938" cy="658086"/>
          </a:xfrm>
          <a:noFill/>
        </p:spPr>
        <p:txBody>
          <a:bodyPr vert="horz" wrap="square" lIns="0" tIns="0" rIns="0" bIns="0" rtlCol="0" anchor="t" anchorCtr="0">
            <a:spAutoFit/>
          </a:bodyPr>
          <a:lstStyle>
            <a:lvl1pPr>
              <a:lnSpc>
                <a:spcPct val="90000"/>
              </a:lnSpc>
              <a:defRPr lang="en-US" sz="3672" spc="-150" dirty="0">
                <a:solidFill>
                  <a:schemeClr val="tx1"/>
                </a:solidFill>
              </a:defRPr>
            </a:lvl1pPr>
          </a:lstStyle>
          <a:p>
            <a:pPr marL="0" lvl="0">
              <a:lnSpc>
                <a:spcPts val="559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852667"/>
            <a:ext cx="5998601" cy="566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p:nvPr>
        </p:nvSpPr>
        <p:spPr>
          <a:xfrm>
            <a:off x="741655" y="1008832"/>
            <a:ext cx="5122874" cy="254262"/>
          </a:xfrm>
        </p:spPr>
        <p:txBody>
          <a:bodyPr/>
          <a:lstStyle>
            <a:lvl1pPr>
              <a:defRPr kumimoji="0" lang="en-US" sz="1836" b="0" i="0" u="none" strike="noStrike" kern="1200" cap="none" spc="-51" normalizeH="0" baseline="0" dirty="0">
                <a:ln>
                  <a:noFill/>
                </a:ln>
                <a:solidFill>
                  <a:srgbClr val="0078D4"/>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41654" y="2212614"/>
            <a:ext cx="3292104" cy="378581"/>
          </a:xfrm>
        </p:spPr>
        <p:txBody>
          <a:bodyPr/>
          <a:lstStyle>
            <a:lvl1pPr>
              <a:defRPr kumimoji="0" lang="en-US" sz="1836"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32563"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2177839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741655" y="1566496"/>
            <a:ext cx="7627938" cy="658086"/>
          </a:xfrm>
          <a:noFill/>
        </p:spPr>
        <p:txBody>
          <a:bodyPr vert="horz" wrap="square" lIns="0" tIns="0" rIns="0" bIns="0" rtlCol="0" anchor="t" anchorCtr="0">
            <a:spAutoFit/>
          </a:bodyPr>
          <a:lstStyle>
            <a:lvl1pPr>
              <a:lnSpc>
                <a:spcPct val="90000"/>
              </a:lnSpc>
              <a:defRPr lang="en-US" sz="3672" spc="-150" dirty="0">
                <a:solidFill>
                  <a:schemeClr val="tx1"/>
                </a:solidFill>
              </a:defRPr>
            </a:lvl1pPr>
          </a:lstStyle>
          <a:p>
            <a:pPr marL="0" lvl="0">
              <a:lnSpc>
                <a:spcPts val="5599"/>
              </a:lnSpc>
            </a:pPr>
            <a:r>
              <a:rPr lang="en-US"/>
              <a:t>Section title</a:t>
            </a:r>
          </a:p>
        </p:txBody>
      </p:sp>
      <p:sp>
        <p:nvSpPr>
          <p:cNvPr id="4" name="Rectangle 3">
            <a:extLst>
              <a:ext uri="{FF2B5EF4-FFF2-40B4-BE49-F238E27FC236}">
                <a16:creationId xmlns:a16="http://schemas.microsoft.com/office/drawing/2014/main" id="{98825247-7734-4E73-A6A5-8EA0DF84288E}"/>
              </a:ext>
            </a:extLst>
          </p:cNvPr>
          <p:cNvSpPr/>
          <p:nvPr userDrawn="1"/>
        </p:nvSpPr>
        <p:spPr bwMode="auto">
          <a:xfrm>
            <a:off x="0" y="1008832"/>
            <a:ext cx="5998601" cy="3582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C08329B4-AF23-4FE8-9F29-4C805F15D5B8}"/>
              </a:ext>
            </a:extLst>
          </p:cNvPr>
          <p:cNvSpPr>
            <a:spLocks noGrp="1"/>
          </p:cNvSpPr>
          <p:nvPr>
            <p:ph type="body" sz="quarter" idx="10" hasCustomPrompt="1"/>
          </p:nvPr>
        </p:nvSpPr>
        <p:spPr>
          <a:xfrm>
            <a:off x="741655" y="1085411"/>
            <a:ext cx="5122874" cy="254262"/>
          </a:xfrm>
        </p:spPr>
        <p:txBody>
          <a:bodyPr anchor="ctr"/>
          <a:lstStyle>
            <a:lvl1pPr>
              <a:defRPr kumimoji="0" lang="en-US" sz="1836" b="0" i="0" u="none" strike="noStrike" kern="1200" cap="none" spc="-51" normalizeH="0" baseline="0" dirty="0">
                <a:ln>
                  <a:noFill/>
                </a:ln>
                <a:solidFill>
                  <a:schemeClr val="bg2"/>
                </a:solidFill>
                <a:effectLst/>
                <a:uLnTx/>
                <a:uFillTx/>
                <a:latin typeface="Segoe UI Semibold"/>
                <a:ea typeface="+mn-ea"/>
                <a:cs typeface="+mn-cs"/>
              </a:defRPr>
            </a:lvl1pPr>
          </a:lstStyle>
          <a:p>
            <a:pPr lvl="0"/>
            <a:r>
              <a:rPr lang="en-US"/>
              <a:t>EDIT MASTER TEXT STYLES</a:t>
            </a:r>
          </a:p>
        </p:txBody>
      </p:sp>
      <p:sp>
        <p:nvSpPr>
          <p:cNvPr id="9" name="Text Placeholder 8">
            <a:extLst>
              <a:ext uri="{FF2B5EF4-FFF2-40B4-BE49-F238E27FC236}">
                <a16:creationId xmlns:a16="http://schemas.microsoft.com/office/drawing/2014/main" id="{233FF77E-0444-4D07-9356-49FD7BAE822A}"/>
              </a:ext>
            </a:extLst>
          </p:cNvPr>
          <p:cNvSpPr>
            <a:spLocks noGrp="1"/>
          </p:cNvSpPr>
          <p:nvPr>
            <p:ph type="body" sz="quarter" idx="11"/>
          </p:nvPr>
        </p:nvSpPr>
        <p:spPr>
          <a:xfrm>
            <a:off x="741654" y="2212614"/>
            <a:ext cx="3292104" cy="378581"/>
          </a:xfrm>
        </p:spPr>
        <p:txBody>
          <a:bodyPr/>
          <a:lstStyle>
            <a:lvl1pPr>
              <a:defRPr kumimoji="0" lang="en-US" sz="1836" b="0" i="0" u="none" strike="noStrike" kern="1200" cap="none" spc="0" normalizeH="0" baseline="0" dirty="0" smtClean="0">
                <a:ln w="3175">
                  <a:noFill/>
                </a:ln>
                <a:solidFill>
                  <a:schemeClr val="tx1"/>
                </a:solidFill>
                <a:effectLst/>
                <a:uLnTx/>
                <a:uFillTx/>
                <a:latin typeface="Segoe UI Semibold"/>
                <a:ea typeface="+mn-ea"/>
                <a:cs typeface="Segoe UI" pitchFamily="34" charset="0"/>
              </a:defRPr>
            </a:lvl1pPr>
          </a:lstStyle>
          <a:p>
            <a:pPr marL="0" marR="0" lvl="0" indent="0" algn="l" defTabSz="932563" rtl="0" eaLnBrk="1" fontAlgn="auto" latinLnBrk="0" hangingPunct="1">
              <a:lnSpc>
                <a:spcPct val="150000"/>
              </a:lnSpc>
              <a:spcBef>
                <a:spcPct val="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1102162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205764257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01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6225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9022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1ACE1-40DB-BB41-9EB4-0232AA1B2252}" type="datetimeFigureOut">
              <a:rPr kumimoji="1" lang="zh-CN" altLang="en-US" smtClean="0"/>
              <a:t>2019/06/03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a:xfrm>
            <a:off x="8783260" y="6482897"/>
            <a:ext cx="2798207" cy="372394"/>
          </a:xfrm>
          <a:prstGeom prst="rect">
            <a:avLst/>
          </a:prstGeom>
        </p:spPr>
        <p:txBody>
          <a:bodyPr/>
          <a:lstStyle/>
          <a:p>
            <a:fld id="{ACDDB00C-AAE5-1441-A61D-9CC21B6B3339}" type="slidenum">
              <a:rPr kumimoji="1" lang="zh-CN" altLang="en-US" smtClean="0"/>
              <a:t>‹#›</a:t>
            </a:fld>
            <a:endParaRPr kumimoji="1" lang="zh-CN" altLang="en-US"/>
          </a:p>
        </p:txBody>
      </p:sp>
    </p:spTree>
    <p:extLst>
      <p:ext uri="{BB962C8B-B14F-4D97-AF65-F5344CB8AC3E}">
        <p14:creationId xmlns:p14="http://schemas.microsoft.com/office/powerpoint/2010/main" val="149558676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EA97B18-117F-484D-93AF-D12E303E33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72575529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367684118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54560" y="2638169"/>
            <a:ext cx="9327356" cy="941668"/>
          </a:xfrm>
        </p:spPr>
        <p:txBody>
          <a:bodyPr anchor="b"/>
          <a:lstStyle>
            <a:lvl1pPr algn="ctr">
              <a:defRPr sz="6119"/>
            </a:lvl1pPr>
          </a:lstStyle>
          <a:p>
            <a:r>
              <a:rPr kumimoji="1" lang="zh-CN" altLang="en-US"/>
              <a:t>单击此处编辑母版标题样式</a:t>
            </a:r>
          </a:p>
        </p:txBody>
      </p:sp>
      <p:sp>
        <p:nvSpPr>
          <p:cNvPr id="3" name="副标题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kumimoji="1" lang="zh-CN" altLang="en-US"/>
              <a:t>单击此处编辑母版副标题样式</a:t>
            </a:r>
          </a:p>
        </p:txBody>
      </p:sp>
      <p:sp>
        <p:nvSpPr>
          <p:cNvPr id="4" name="日期占位符 3"/>
          <p:cNvSpPr>
            <a:spLocks noGrp="1"/>
          </p:cNvSpPr>
          <p:nvPr>
            <p:ph type="dt" sz="half" idx="10"/>
          </p:nvPr>
        </p:nvSpPr>
        <p:spPr>
          <a:xfrm>
            <a:off x="855008" y="6482889"/>
            <a:ext cx="2798207" cy="372394"/>
          </a:xfrm>
          <a:prstGeom prst="rect">
            <a:avLst/>
          </a:prstGeom>
        </p:spPr>
        <p:txBody>
          <a:bodyPr/>
          <a:lstStyle/>
          <a:p>
            <a:fld id="{A60D9E35-4CC0-7140-9E4F-DD4B7E452617}" type="datetimeFigureOut">
              <a:rPr kumimoji="1" lang="zh-CN" altLang="en-US" smtClean="0">
                <a:solidFill>
                  <a:prstClr val="black">
                    <a:tint val="75000"/>
                  </a:prstClr>
                </a:solidFill>
                <a:latin typeface="Calibri"/>
                <a:ea typeface="宋体"/>
              </a:rPr>
              <a:pPr/>
              <a:t>2019/06/03</a:t>
            </a:fld>
            <a:endParaRPr kumimoji="1"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a:xfrm>
            <a:off x="4119583" y="6482889"/>
            <a:ext cx="4197310" cy="372394"/>
          </a:xfrm>
          <a:prstGeom prst="rect">
            <a:avLst/>
          </a:prstGeom>
        </p:spPr>
        <p:txBody>
          <a:bodyPr/>
          <a:lstStyle/>
          <a:p>
            <a:endParaRPr kumimoji="1" lang="zh-CN" altLang="en-US">
              <a:solidFill>
                <a:prstClr val="black">
                  <a:tint val="75000"/>
                </a:prstClr>
              </a:solidFill>
              <a:latin typeface="Calibri"/>
              <a:ea typeface="宋体"/>
            </a:endParaRPr>
          </a:p>
        </p:txBody>
      </p:sp>
      <p:sp>
        <p:nvSpPr>
          <p:cNvPr id="6" name="幻灯片编号占位符 5"/>
          <p:cNvSpPr>
            <a:spLocks noGrp="1"/>
          </p:cNvSpPr>
          <p:nvPr>
            <p:ph type="sldNum" sz="quarter" idx="12"/>
          </p:nvPr>
        </p:nvSpPr>
        <p:spPr>
          <a:xfrm>
            <a:off x="8783260" y="6482889"/>
            <a:ext cx="2798207" cy="372394"/>
          </a:xfrm>
          <a:prstGeom prst="rect">
            <a:avLst/>
          </a:prstGeom>
        </p:spPr>
        <p:txBody>
          <a:bodyPr/>
          <a:lstStyle/>
          <a:p>
            <a:fld id="{69C18084-9BCB-5446-8B16-1D7A68FCD824}" type="slidenum">
              <a:rPr kumimoji="1" lang="zh-CN" altLang="en-US" smtClean="0">
                <a:solidFill>
                  <a:prstClr val="black">
                    <a:tint val="75000"/>
                  </a:prstClr>
                </a:solidFill>
                <a:latin typeface="Calibri"/>
                <a:ea typeface="宋体"/>
              </a:rPr>
              <a:pPr/>
              <a:t>‹#›</a:t>
            </a:fld>
            <a:endParaRPr kumimoji="1"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2190131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55008" y="6482889"/>
            <a:ext cx="2798207" cy="372394"/>
          </a:xfrm>
          <a:prstGeom prst="rect">
            <a:avLst/>
          </a:prstGeom>
        </p:spPr>
        <p:txBody>
          <a:bodyPr/>
          <a:lstStyle/>
          <a:p>
            <a:fld id="{A60D9E35-4CC0-7140-9E4F-DD4B7E452617}" type="datetimeFigureOut">
              <a:rPr kumimoji="1" lang="zh-CN" altLang="en-US" smtClean="0">
                <a:solidFill>
                  <a:prstClr val="black">
                    <a:tint val="75000"/>
                  </a:prstClr>
                </a:solidFill>
                <a:latin typeface="Calibri"/>
                <a:ea typeface="宋体"/>
              </a:rPr>
              <a:pPr/>
              <a:t>2019/06/03</a:t>
            </a:fld>
            <a:endParaRPr kumimoji="1"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a:xfrm>
            <a:off x="4119583" y="6482889"/>
            <a:ext cx="4197310" cy="372394"/>
          </a:xfrm>
          <a:prstGeom prst="rect">
            <a:avLst/>
          </a:prstGeom>
        </p:spPr>
        <p:txBody>
          <a:bodyPr/>
          <a:lstStyle/>
          <a:p>
            <a:endParaRPr kumimoji="1" lang="zh-CN" altLang="en-US">
              <a:solidFill>
                <a:prstClr val="black">
                  <a:tint val="75000"/>
                </a:prstClr>
              </a:solidFill>
              <a:latin typeface="Calibri"/>
              <a:ea typeface="宋体"/>
            </a:endParaRPr>
          </a:p>
        </p:txBody>
      </p:sp>
      <p:sp>
        <p:nvSpPr>
          <p:cNvPr id="6" name="幻灯片编号占位符 5"/>
          <p:cNvSpPr>
            <a:spLocks noGrp="1"/>
          </p:cNvSpPr>
          <p:nvPr>
            <p:ph type="sldNum" sz="quarter" idx="12"/>
          </p:nvPr>
        </p:nvSpPr>
        <p:spPr>
          <a:xfrm>
            <a:off x="8783260" y="6482889"/>
            <a:ext cx="2798207" cy="372394"/>
          </a:xfrm>
          <a:prstGeom prst="rect">
            <a:avLst/>
          </a:prstGeom>
        </p:spPr>
        <p:txBody>
          <a:bodyPr/>
          <a:lstStyle/>
          <a:p>
            <a:fld id="{69C18084-9BCB-5446-8B16-1D7A68FCD824}" type="slidenum">
              <a:rPr kumimoji="1" lang="zh-CN" altLang="en-US" smtClean="0">
                <a:solidFill>
                  <a:prstClr val="black">
                    <a:tint val="75000"/>
                  </a:prstClr>
                </a:solidFill>
                <a:latin typeface="Calibri"/>
                <a:ea typeface="宋体"/>
              </a:rPr>
              <a:pPr/>
              <a:t>‹#›</a:t>
            </a:fld>
            <a:endParaRPr kumimoji="1"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53307401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5493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134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2513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36181943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25052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637465"/>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76645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164487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9009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897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cSld name="1_仅标题">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55008" y="372394"/>
            <a:ext cx="10726460" cy="56509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55008" y="6482889"/>
            <a:ext cx="2798207" cy="372394"/>
          </a:xfrm>
          <a:prstGeom prst="rect">
            <a:avLst/>
          </a:prstGeom>
        </p:spPr>
        <p:txBody>
          <a:bodyPr/>
          <a:lstStyle/>
          <a:p>
            <a:fld id="{AA6719B7-201B-4254-9923-A0B4007B1CFA}" type="datetimeFigureOut">
              <a:rPr lang="zh-CN" altLang="en-US" smtClean="0"/>
              <a:t>2019/06/03</a:t>
            </a:fld>
            <a:endParaRPr lang="zh-CN" altLang="en-US"/>
          </a:p>
        </p:txBody>
      </p:sp>
      <p:sp>
        <p:nvSpPr>
          <p:cNvPr id="4" name="页脚占位符 3"/>
          <p:cNvSpPr>
            <a:spLocks noGrp="1"/>
          </p:cNvSpPr>
          <p:nvPr>
            <p:ph type="ftr" sz="quarter" idx="11"/>
          </p:nvPr>
        </p:nvSpPr>
        <p:spPr>
          <a:xfrm>
            <a:off x="4119583" y="6482889"/>
            <a:ext cx="4197310" cy="37239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83260" y="6482889"/>
            <a:ext cx="2798207" cy="372394"/>
          </a:xfrm>
          <a:prstGeom prst="rect">
            <a:avLst/>
          </a:prstGeom>
        </p:spPr>
        <p:txBody>
          <a:bodyPr/>
          <a:lstStyle/>
          <a:p>
            <a:fld id="{3A69B363-7A1E-42F3-9D1A-C6ED4873DE00}" type="slidenum">
              <a:rPr lang="zh-CN" altLang="en-US" smtClean="0"/>
              <a:t>‹#›</a:t>
            </a:fld>
            <a:endParaRPr lang="zh-CN" altLang="en-US"/>
          </a:p>
        </p:txBody>
      </p:sp>
    </p:spTree>
    <p:extLst>
      <p:ext uri="{BB962C8B-B14F-4D97-AF65-F5344CB8AC3E}">
        <p14:creationId xmlns:p14="http://schemas.microsoft.com/office/powerpoint/2010/main" val="402191273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37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6_Title Only">
    <p:bg>
      <p:bgPr>
        <a:solidFill>
          <a:schemeClr val="bg1"/>
        </a:solidFill>
        <a:effectLst/>
      </p:bgPr>
    </p:bg>
    <p:spTree>
      <p:nvGrpSpPr>
        <p:cNvPr id="1" name=""/>
        <p:cNvGrpSpPr/>
        <p:nvPr/>
      </p:nvGrpSpPr>
      <p:grpSpPr>
        <a:xfrm>
          <a:off x="0" y="0"/>
          <a:ext cx="0" cy="0"/>
          <a:chOff x="0" y="0"/>
          <a:chExt cx="0" cy="0"/>
        </a:xfrm>
      </p:grpSpPr>
      <p:sp>
        <p:nvSpPr>
          <p:cNvPr id="5" name="Title 6"/>
          <p:cNvSpPr>
            <a:spLocks noGrp="1"/>
          </p:cNvSpPr>
          <p:nvPr>
            <p:ph type="title"/>
          </p:nvPr>
        </p:nvSpPr>
        <p:spPr>
          <a:xfrm>
            <a:off x="289938" y="301153"/>
            <a:ext cx="11856603" cy="796127"/>
          </a:xfrm>
        </p:spPr>
        <p:txBody>
          <a:bodyPr vert="horz" lIns="93278" tIns="46639" rIns="93278" bIns="46639" rtlCol="0" anchor="ctr" anchorCtr="0">
            <a:noAutofit/>
          </a:bodyPr>
          <a:lstStyle>
            <a:lvl1pPr>
              <a:defRPr lang="en-US" sz="4896" dirty="0">
                <a:solidFill>
                  <a:schemeClr val="tx1"/>
                </a:solidFill>
              </a:defRPr>
            </a:lvl1pPr>
          </a:lstStyle>
          <a:p>
            <a:pPr marL="0" lvl="0" indent="0">
              <a:lnSpc>
                <a:spcPct val="80000"/>
              </a:lnSpc>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30035655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8530" y="1743775"/>
            <a:ext cx="10726460" cy="2909528"/>
          </a:xfrm>
        </p:spPr>
        <p:txBody>
          <a:bodyPr anchor="b"/>
          <a:lstStyle>
            <a:lvl1pPr>
              <a:defRPr sz="6119"/>
            </a:lvl1pPr>
          </a:lstStyle>
          <a:p>
            <a:r>
              <a:rPr lang="zh-CN" altLang="en-US"/>
              <a:t>单击此处编辑母版标题样式</a:t>
            </a:r>
          </a:p>
        </p:txBody>
      </p:sp>
      <p:sp>
        <p:nvSpPr>
          <p:cNvPr id="3" name="文本占位符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1235672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55008" y="1861968"/>
            <a:ext cx="5285502" cy="4437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95965" y="1861968"/>
            <a:ext cx="5285502" cy="4437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3164025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56627" y="372394"/>
            <a:ext cx="10726460" cy="1351952"/>
          </a:xfrm>
        </p:spPr>
        <p:txBody>
          <a:bodyPr/>
          <a:lstStyle/>
          <a:p>
            <a:r>
              <a:rPr lang="zh-CN" altLang="en-US"/>
              <a:t>单击此处编辑母版标题样式</a:t>
            </a:r>
          </a:p>
        </p:txBody>
      </p:sp>
      <p:sp>
        <p:nvSpPr>
          <p:cNvPr id="3" name="文本占位符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单击此处编辑母版文本样式</a:t>
            </a:r>
          </a:p>
        </p:txBody>
      </p:sp>
      <p:sp>
        <p:nvSpPr>
          <p:cNvPr id="4" name="内容占位符 3"/>
          <p:cNvSpPr>
            <a:spLocks noGrp="1"/>
          </p:cNvSpPr>
          <p:nvPr>
            <p:ph sz="half" idx="2"/>
          </p:nvPr>
        </p:nvSpPr>
        <p:spPr>
          <a:xfrm>
            <a:off x="856628" y="2554944"/>
            <a:ext cx="5261211" cy="37579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CN" altLang="en-US"/>
              <a:t>单击此处编辑母版文本样式</a:t>
            </a:r>
          </a:p>
        </p:txBody>
      </p:sp>
      <p:sp>
        <p:nvSpPr>
          <p:cNvPr id="6" name="内容占位符 5"/>
          <p:cNvSpPr>
            <a:spLocks noGrp="1"/>
          </p:cNvSpPr>
          <p:nvPr>
            <p:ph sz="quarter" idx="4"/>
          </p:nvPr>
        </p:nvSpPr>
        <p:spPr>
          <a:xfrm>
            <a:off x="6295965" y="2554944"/>
            <a:ext cx="5287122" cy="37579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335836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342900" indent="-342900">
              <a:buFont typeface="Wingdings" panose="05000000000000000000" pitchFamily="2" charset="2"/>
              <a:buChar char="§"/>
              <a:defRPr sz="3600">
                <a:solidFill>
                  <a:srgbClr val="005A4D"/>
                </a:solidFill>
              </a:defRPr>
            </a:lvl1pPr>
            <a:lvl2pPr marL="584200" indent="-241300">
              <a:buFont typeface="Wingdings" panose="05000000000000000000" pitchFamily="2" charset="2"/>
              <a:buChar char="§"/>
              <a:defRPr/>
            </a:lvl2pPr>
            <a:lvl3pPr marL="800100" indent="-228600">
              <a:buFont typeface="Wingdings" panose="05000000000000000000" pitchFamily="2" charset="2"/>
              <a:buChar char="§"/>
              <a:defRPr/>
            </a:lvl3pPr>
            <a:lvl4pPr marL="1028700" indent="-228600">
              <a:buFont typeface="Wingdings" panose="05000000000000000000" pitchFamily="2" charset="2"/>
              <a:buChar char="§"/>
              <a:defRPr/>
            </a:lvl4pPr>
            <a:lvl5pPr marL="12573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336810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2223896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内容占位符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2097856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56628" y="466302"/>
            <a:ext cx="4011087" cy="1632056"/>
          </a:xfrm>
        </p:spPr>
        <p:txBody>
          <a:bodyPr anchor="b"/>
          <a:lstStyle>
            <a:lvl1pPr>
              <a:defRPr sz="3264"/>
            </a:lvl1pPr>
          </a:lstStyle>
          <a:p>
            <a:r>
              <a:rPr lang="zh-CN" altLang="en-US"/>
              <a:t>单击此处编辑母版标题样式</a:t>
            </a:r>
          </a:p>
        </p:txBody>
      </p:sp>
      <p:sp>
        <p:nvSpPr>
          <p:cNvPr id="3" name="图片占位符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zh-CN" altLang="en-US"/>
          </a:p>
        </p:txBody>
      </p:sp>
      <p:sp>
        <p:nvSpPr>
          <p:cNvPr id="4" name="文本占位符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4178272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1418015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99852" y="372394"/>
            <a:ext cx="2681615" cy="59275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55008" y="372394"/>
            <a:ext cx="7889389" cy="59275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A74CA4-EAEF-40BC-A585-C24F4417E261}" type="slidenum">
              <a:rPr lang="zh-CN" altLang="en-US" smtClean="0"/>
              <a:t>‹#›</a:t>
            </a:fld>
            <a:endParaRPr lang="zh-CN" altLang="en-US"/>
          </a:p>
        </p:txBody>
      </p:sp>
    </p:spTree>
    <p:extLst>
      <p:ext uri="{BB962C8B-B14F-4D97-AF65-F5344CB8AC3E}">
        <p14:creationId xmlns:p14="http://schemas.microsoft.com/office/powerpoint/2010/main" val="3439087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2003" y="192738"/>
            <a:ext cx="10260092" cy="5769804"/>
          </a:xfrm>
          <a:prstGeom prst="rect">
            <a:avLst/>
          </a:prstGeom>
        </p:spPr>
      </p:pic>
    </p:spTree>
    <p:extLst>
      <p:ext uri="{BB962C8B-B14F-4D97-AF65-F5344CB8AC3E}">
        <p14:creationId xmlns:p14="http://schemas.microsoft.com/office/powerpoint/2010/main" val="8878600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437939" cy="6994525"/>
          </a:xfrm>
          <a:prstGeom prst="rect">
            <a:avLst/>
          </a:prstGeom>
        </p:spPr>
      </p:pic>
    </p:spTree>
    <p:extLst>
      <p:ext uri="{BB962C8B-B14F-4D97-AF65-F5344CB8AC3E}">
        <p14:creationId xmlns:p14="http://schemas.microsoft.com/office/powerpoint/2010/main" val="3253122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993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437939" cy="6994525"/>
          </a:xfrm>
          <a:prstGeom prst="rect">
            <a:avLst/>
          </a:prstGeom>
        </p:spPr>
      </p:pic>
    </p:spTree>
    <p:extLst>
      <p:ext uri="{BB962C8B-B14F-4D97-AF65-F5344CB8AC3E}">
        <p14:creationId xmlns:p14="http://schemas.microsoft.com/office/powerpoint/2010/main" val="2395675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10291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495245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6015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901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438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3251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0540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702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4535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09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005A4D"/>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005A4D"/>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8542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9599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60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6563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8251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150270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5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273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4325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674007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071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2079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5A4D"/>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0776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4814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342900" indent="-342900">
              <a:buFont typeface="Wingdings" panose="05000000000000000000" pitchFamily="2" charset="2"/>
              <a:buChar char="§"/>
              <a:defRPr sz="3600">
                <a:solidFill>
                  <a:srgbClr val="005A4D"/>
                </a:solidFill>
              </a:defRPr>
            </a:lvl1pPr>
            <a:lvl2pPr marL="584200" indent="-241300">
              <a:buFont typeface="Wingdings" panose="05000000000000000000" pitchFamily="2" charset="2"/>
              <a:buChar char="§"/>
              <a:defRPr/>
            </a:lvl2pPr>
            <a:lvl3pPr marL="800100" indent="-228600">
              <a:buFont typeface="Wingdings" panose="05000000000000000000" pitchFamily="2" charset="2"/>
              <a:buChar char="§"/>
              <a:defRPr/>
            </a:lvl3pPr>
            <a:lvl4pPr marL="1028700" indent="-228600">
              <a:buFont typeface="Wingdings" panose="05000000000000000000" pitchFamily="2" charset="2"/>
              <a:buChar char="§"/>
              <a:defRPr/>
            </a:lvl4pPr>
            <a:lvl5pPr marL="1257300" indent="-22860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6454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03917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solidFill>
                  <a:srgbClr val="005A4D"/>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solidFill>
                  <a:srgbClr val="005A4D"/>
                </a:solidFill>
              </a:defRPr>
            </a:lvl1pPr>
            <a:lvl2pPr marL="0" indent="0">
              <a:buNone/>
              <a:defRPr sz="2000"/>
            </a:lvl2pPr>
            <a:lvl3pPr marL="231775" indent="0">
              <a:buNone/>
              <a:defRPr sz="2000"/>
            </a:lvl3pPr>
            <a:lvl4pPr marL="460375"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1623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5"/>
              </a:spcBef>
              <a:buClr>
                <a:schemeClr val="tx1"/>
              </a:buClr>
              <a:buFont typeface="Wingdings" panose="05000000000000000000" pitchFamily="2" charset="2"/>
              <a:buNone/>
              <a:defRPr sz="3600"/>
            </a:lvl1pPr>
            <a:lvl2pPr marL="0" indent="0">
              <a:buNone/>
              <a:defRPr sz="2000"/>
            </a:lvl2pPr>
            <a:lvl3pPr marL="231775" indent="0">
              <a:buNone/>
              <a:defRPr sz="2000"/>
            </a:lvl3pPr>
            <a:lvl4pPr marL="460375"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0286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655" indent="-287655">
              <a:spcBef>
                <a:spcPts val="1225"/>
              </a:spcBef>
              <a:buClr>
                <a:schemeClr val="tx2"/>
              </a:buClr>
              <a:buFont typeface="Arial" panose="020B0604020202020204" pitchFamily="34" charset="0"/>
              <a:buChar char="•"/>
              <a:defRPr sz="3200">
                <a:solidFill>
                  <a:srgbClr val="005A4D"/>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655" indent="-287655">
              <a:spcBef>
                <a:spcPts val="1225"/>
              </a:spcBef>
              <a:buClr>
                <a:schemeClr val="tx2"/>
              </a:buClr>
              <a:buFont typeface="Arial" panose="020B0604020202020204" pitchFamily="34" charset="0"/>
              <a:buChar char="•"/>
              <a:defRPr sz="3200">
                <a:solidFill>
                  <a:srgbClr val="005A4D"/>
                </a:solidFill>
              </a:defRPr>
            </a:lvl1pPr>
            <a:lvl2pPr marL="530860" indent="-233045">
              <a:defRPr sz="2400"/>
            </a:lvl2pPr>
            <a:lvl3pPr marL="699770" indent="-168275">
              <a:defRPr sz="2000"/>
            </a:lvl3pPr>
            <a:lvl4pPr marL="880745" indent="-181610">
              <a:defRPr/>
            </a:lvl4pPr>
            <a:lvl5pPr marL="1049655" indent="-1682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29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655" indent="-287655">
              <a:spcBef>
                <a:spcPts val="1225"/>
              </a:spcBef>
              <a:buClr>
                <a:schemeClr val="tx1"/>
              </a:buClr>
              <a:buFont typeface="Arial" panose="020B0604020202020204" pitchFamily="34" charset="0"/>
              <a:buChar char="•"/>
              <a:defRPr sz="3200"/>
            </a:lvl1pPr>
            <a:lvl2pPr marL="530860" indent="-233045">
              <a:defRPr sz="2400"/>
            </a:lvl2pPr>
            <a:lvl3pPr marL="699770" indent="-168275">
              <a:defRPr sz="2000"/>
            </a:lvl3pPr>
            <a:lvl4pPr marL="880745" indent="-181610">
              <a:defRPr/>
            </a:lvl4pPr>
            <a:lvl5pPr marL="1049655" indent="-1682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655" indent="-287655">
              <a:spcBef>
                <a:spcPts val="1225"/>
              </a:spcBef>
              <a:buClr>
                <a:schemeClr val="tx1"/>
              </a:buClr>
              <a:buFont typeface="Arial" panose="020B0604020202020204" pitchFamily="34" charset="0"/>
              <a:buChar char="•"/>
              <a:defRPr sz="3200"/>
            </a:lvl1pPr>
            <a:lvl2pPr marL="530860" indent="-233045">
              <a:defRPr sz="2400"/>
            </a:lvl2pPr>
            <a:lvl3pPr marL="699770" indent="-168275">
              <a:defRPr sz="2000"/>
            </a:lvl3pPr>
            <a:lvl4pPr marL="880745" indent="-181610">
              <a:defRPr/>
            </a:lvl4pPr>
            <a:lvl5pPr marL="1049655" indent="-1682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3989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solidFill>
                  <a:srgbClr val="005A4D"/>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solidFill>
                  <a:srgbClr val="005A4D"/>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6491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74432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77"/>
            <a:ext cx="10056812" cy="1181862"/>
          </a:xfrm>
        </p:spPr>
        <p:txBody>
          <a:bodyPr/>
          <a:lstStyle>
            <a:lvl1pPr>
              <a:defRPr sz="7200"/>
            </a:lvl1pPr>
          </a:lstStyle>
          <a:p>
            <a:endParaRPr lang="en-US"/>
          </a:p>
        </p:txBody>
      </p:sp>
      <p:sp>
        <p:nvSpPr>
          <p:cNvPr id="3" name="Text Placeholder 5"/>
          <p:cNvSpPr>
            <a:spLocks noGrp="1"/>
          </p:cNvSpPr>
          <p:nvPr>
            <p:ph type="body" sz="quarter" idx="12" hasCustomPrompt="1"/>
          </p:nvPr>
        </p:nvSpPr>
        <p:spPr>
          <a:xfrm>
            <a:off x="274638" y="4373267"/>
            <a:ext cx="10058401" cy="738664"/>
          </a:xfrm>
        </p:spPr>
        <p:txBody>
          <a:bodyPr/>
          <a:lstStyle>
            <a:lvl1pPr marL="0" indent="0">
              <a:buNone/>
              <a:defRPr/>
            </a:lvl1pPr>
          </a:lstStyle>
          <a:p>
            <a:r>
              <a:rPr lang="en-US"/>
              <a:t>Onstage </a:t>
            </a:r>
            <a:r>
              <a:rPr lang="en-US" err="1"/>
              <a:t>Demoer</a:t>
            </a:r>
            <a:r>
              <a:rPr lang="en-US"/>
              <a:t>: XX</a:t>
            </a:r>
          </a:p>
        </p:txBody>
      </p:sp>
    </p:spTree>
    <p:extLst>
      <p:ext uri="{BB962C8B-B14F-4D97-AF65-F5344CB8AC3E}">
        <p14:creationId xmlns:p14="http://schemas.microsoft.com/office/powerpoint/2010/main" val="872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22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Empty Template color 4">
    <p:bg>
      <p:bgPr>
        <a:solidFill>
          <a:srgbClr val="005A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7905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bwMode="blackWhite">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0" name="Picture 79"/>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black">
          <a:xfrm>
            <a:off x="457200" y="479425"/>
            <a:ext cx="1449939" cy="306604"/>
          </a:xfrm>
          <a:prstGeom prst="rect">
            <a:avLst/>
          </a:prstGeom>
        </p:spPr>
      </p:pic>
      <p:grpSp>
        <p:nvGrpSpPr>
          <p:cNvPr id="2" name="Group 1"/>
          <p:cNvGrpSpPr/>
          <p:nvPr userDrawn="1"/>
        </p:nvGrpSpPr>
        <p:grpSpPr bwMode="black">
          <a:xfrm>
            <a:off x="394445" y="1211288"/>
            <a:ext cx="3915640" cy="3177845"/>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7" name="TextBox 156"/>
          <p:cNvSpPr txBox="1"/>
          <p:nvPr userDrawn="1"/>
        </p:nvSpPr>
        <p:spPr>
          <a:xfrm>
            <a:off x="10603689" y="6062368"/>
            <a:ext cx="1558083" cy="634440"/>
          </a:xfrm>
          <a:prstGeom prst="rect">
            <a:avLst/>
          </a:prstGeom>
          <a:noFill/>
        </p:spPr>
        <p:txBody>
          <a:bodyPr wrap="none" lIns="182854" tIns="146283" rIns="182854" bIns="146283" rtlCol="0" anchor="b">
            <a:spAutoFit/>
          </a:bodyPr>
          <a:lstStyle/>
          <a:p>
            <a:pPr marL="0" marR="0" lvl="0" indent="0" algn="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#WPC16</a:t>
            </a:r>
          </a:p>
        </p:txBody>
      </p:sp>
    </p:spTree>
    <p:extLst>
      <p:ext uri="{BB962C8B-B14F-4D97-AF65-F5344CB8AC3E}">
        <p14:creationId xmlns:p14="http://schemas.microsoft.com/office/powerpoint/2010/main" val="3550333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363382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345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5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2561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0468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384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906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914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64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0002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971351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836153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0472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3569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C3C3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5218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475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43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3625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2017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2206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8094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7254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st">
    <p:spTree>
      <p:nvGrpSpPr>
        <p:cNvPr id="1" name=""/>
        <p:cNvGrpSpPr/>
        <p:nvPr/>
      </p:nvGrpSpPr>
      <p:grpSpPr>
        <a:xfrm>
          <a:off x="0" y="0"/>
          <a:ext cx="0" cy="0"/>
          <a:chOff x="0" y="0"/>
          <a:chExt cx="0" cy="0"/>
        </a:xfrm>
      </p:grpSpPr>
      <p:sp>
        <p:nvSpPr>
          <p:cNvPr id="5" name="Textplatzhalter 8"/>
          <p:cNvSpPr>
            <a:spLocks noGrp="1"/>
          </p:cNvSpPr>
          <p:nvPr>
            <p:ph type="body" sz="quarter" idx="13" hasCustomPrompt="1"/>
          </p:nvPr>
        </p:nvSpPr>
        <p:spPr>
          <a:xfrm>
            <a:off x="474342" y="411256"/>
            <a:ext cx="11486174" cy="979557"/>
          </a:xfrm>
          <a:prstGeom prst="rect">
            <a:avLst/>
          </a:prstGeom>
        </p:spPr>
        <p:txBody>
          <a:bodyPr lIns="0" tIns="0" rIns="0" bIns="0">
            <a:noAutofit/>
          </a:bodyPr>
          <a:lstStyle>
            <a:lvl1pPr marL="0" indent="0">
              <a:lnSpc>
                <a:spcPts val="2855"/>
              </a:lnSpc>
              <a:spcBef>
                <a:spcPts val="0"/>
              </a:spcBef>
              <a:buNone/>
              <a:defRPr sz="2855" b="1" cap="all" baseline="0">
                <a:solidFill>
                  <a:schemeClr val="bg2"/>
                </a:solidFill>
                <a:latin typeface="+mj-lt"/>
              </a:defRPr>
            </a:lvl1pPr>
          </a:lstStyle>
          <a:p>
            <a:pPr lvl="0"/>
            <a:r>
              <a:rPr lang="en-GB" noProof="0"/>
              <a:t>Edit headline by clicking</a:t>
            </a:r>
          </a:p>
        </p:txBody>
      </p:sp>
      <p:sp>
        <p:nvSpPr>
          <p:cNvPr id="6" name="Textplatzhalter 7"/>
          <p:cNvSpPr>
            <a:spLocks noGrp="1"/>
          </p:cNvSpPr>
          <p:nvPr>
            <p:ph type="body" sz="quarter" idx="14" hasCustomPrompt="1"/>
          </p:nvPr>
        </p:nvSpPr>
        <p:spPr>
          <a:xfrm>
            <a:off x="474342" y="1662324"/>
            <a:ext cx="11486174" cy="2510574"/>
          </a:xfrm>
          <a:prstGeom prst="rect">
            <a:avLst/>
          </a:prstGeom>
        </p:spPr>
        <p:txBody>
          <a:bodyPr lIns="0" tIns="0" rIns="0" bIns="0"/>
          <a:lstStyle>
            <a:lvl1pPr marL="271874" indent="-271874">
              <a:lnSpc>
                <a:spcPct val="100000"/>
              </a:lnSpc>
              <a:spcBef>
                <a:spcPts val="0"/>
              </a:spcBef>
              <a:spcAft>
                <a:spcPts val="1224"/>
              </a:spcAft>
              <a:buFont typeface="Symbol" pitchFamily="18" charset="2"/>
              <a:buChar char="-"/>
              <a:defRPr lang="de-DE" sz="2447" smtClean="0"/>
            </a:lvl1pPr>
            <a:lvl2pPr marL="729851" indent="-289675">
              <a:lnSpc>
                <a:spcPct val="100000"/>
              </a:lnSpc>
              <a:spcBef>
                <a:spcPts val="0"/>
              </a:spcBef>
              <a:spcAft>
                <a:spcPts val="1224"/>
              </a:spcAft>
              <a:buFont typeface="Symbol" pitchFamily="18" charset="2"/>
              <a:buChar char="-"/>
              <a:defRPr sz="2447">
                <a:latin typeface="+mn-lt"/>
                <a:ea typeface="BMW Type Global Pro Regular" pitchFamily="2" charset="0"/>
                <a:cs typeface="BMW Type Global Pro Regular" pitchFamily="2" charset="0"/>
              </a:defRPr>
            </a:lvl2pPr>
            <a:lvl3pPr marL="1098823" indent="-281583">
              <a:lnSpc>
                <a:spcPct val="100000"/>
              </a:lnSpc>
              <a:spcBef>
                <a:spcPts val="0"/>
              </a:spcBef>
              <a:spcAft>
                <a:spcPts val="1224"/>
              </a:spcAft>
              <a:buFont typeface="Symbol" pitchFamily="18" charset="2"/>
              <a:buChar char="-"/>
              <a:defRPr sz="2447">
                <a:latin typeface="+mn-lt"/>
                <a:ea typeface="BMW Type Global Pro Regular" pitchFamily="2" charset="0"/>
                <a:cs typeface="BMW Type Global Pro Regular" pitchFamily="2" charset="0"/>
              </a:defRPr>
            </a:lvl3pPr>
            <a:lvl4pPr marL="1459701" indent="-271874">
              <a:lnSpc>
                <a:spcPct val="100000"/>
              </a:lnSpc>
              <a:spcBef>
                <a:spcPts val="0"/>
              </a:spcBef>
              <a:spcAft>
                <a:spcPts val="1224"/>
              </a:spcAft>
              <a:buFont typeface="Symbol" pitchFamily="18" charset="2"/>
              <a:buChar char="-"/>
              <a:defRPr sz="2447">
                <a:latin typeface="+mn-lt"/>
                <a:ea typeface="BMW Type Global Pro Regular" pitchFamily="2" charset="0"/>
                <a:cs typeface="BMW Type Global Pro Regular" pitchFamily="2" charset="0"/>
              </a:defRPr>
            </a:lvl4pPr>
            <a:lvl5pPr marL="1828673" indent="-271874">
              <a:lnSpc>
                <a:spcPct val="100000"/>
              </a:lnSpc>
              <a:spcBef>
                <a:spcPts val="0"/>
              </a:spcBef>
              <a:spcAft>
                <a:spcPts val="1224"/>
              </a:spcAft>
              <a:buFont typeface="Symbol" pitchFamily="18" charset="2"/>
              <a:buChar char="-"/>
              <a:defRPr sz="2447">
                <a:latin typeface="+mn-lt"/>
                <a:ea typeface="BMW Type Global Pro Regular" pitchFamily="2" charset="0"/>
                <a:cs typeface="BMW Type Global Pro Regular" pitchFamily="2" charset="0"/>
              </a:defRPr>
            </a:lvl5pPr>
          </a:lstStyle>
          <a:p>
            <a:pPr lvl="0"/>
            <a:r>
              <a:rPr lang="en-GB" noProof="0"/>
              <a:t>Edit list by clicking</a:t>
            </a:r>
          </a:p>
          <a:p>
            <a:pPr lvl="1"/>
            <a:r>
              <a:rPr lang="en-GB" noProof="0"/>
              <a:t>Second layer</a:t>
            </a:r>
          </a:p>
          <a:p>
            <a:pPr lvl="2"/>
            <a:r>
              <a:rPr lang="en-GB" noProof="0"/>
              <a:t>Third layer</a:t>
            </a:r>
          </a:p>
          <a:p>
            <a:pPr lvl="3"/>
            <a:r>
              <a:rPr lang="en-GB" noProof="0"/>
              <a:t>Fourth layer</a:t>
            </a:r>
          </a:p>
          <a:p>
            <a:pPr lvl="4"/>
            <a:r>
              <a:rPr lang="en-GB" noProof="0"/>
              <a:t>Fifth layer</a:t>
            </a:r>
          </a:p>
        </p:txBody>
      </p:sp>
    </p:spTree>
    <p:extLst>
      <p:ext uri="{BB962C8B-B14F-4D97-AF65-F5344CB8AC3E}">
        <p14:creationId xmlns:p14="http://schemas.microsoft.com/office/powerpoint/2010/main" val="25865156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p:txBody>
      </p:sp>
    </p:spTree>
    <p:extLst>
      <p:ext uri="{BB962C8B-B14F-4D97-AF65-F5344CB8AC3E}">
        <p14:creationId xmlns:p14="http://schemas.microsoft.com/office/powerpoint/2010/main" val="40508383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321" y="802434"/>
            <a:ext cx="11033125" cy="410547"/>
          </a:xfrm>
          <a:prstGeom prst="rect">
            <a:avLst/>
          </a:prstGeom>
        </p:spPr>
        <p:txBody>
          <a:bodyPr lIns="192024"/>
          <a:lstStyle>
            <a:lvl1pPr marL="0" indent="0">
              <a:buNone/>
              <a:defRPr lang="en-US" sz="1599"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510351"/>
          </a:xfrm>
          <a:prstGeom prst="rect">
            <a:avLst/>
          </a:prstGeom>
        </p:spPr>
        <p:txBody>
          <a:bodyPr/>
          <a:lstStyle>
            <a:lvl1pPr algn="l">
              <a:defRPr sz="2800">
                <a:solidFill>
                  <a:schemeClr val="accent1"/>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29722171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theme" Target="../theme/theme10.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8" Type="http://schemas.openxmlformats.org/officeDocument/2006/relationships/slideLayout" Target="../slideLayouts/slideLayout160.xml"/><Relationship Id="rId3"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theme" Target="../theme/theme11.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image" Target="../media/image3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theme" Target="../theme/theme12.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image" Target="../media/image2.emf"/><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theme" Target="../theme/theme1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image" Target="../media/image36.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theme" Target="../theme/theme14.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image" Target="../media/image49.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emf"/><Relationship Id="rId5" Type="http://schemas.openxmlformats.org/officeDocument/2006/relationships/theme" Target="../theme/theme3.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3.jpeg"/><Relationship Id="rId2" Type="http://schemas.openxmlformats.org/officeDocument/2006/relationships/slideLayout" Target="../slideLayouts/slideLayout26.xml"/><Relationship Id="rId16" Type="http://schemas.openxmlformats.org/officeDocument/2006/relationships/theme" Target="../theme/theme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1.e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7.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image" Target="../media/image10.png"/><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theme" Target="../theme/theme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8" Type="http://schemas.openxmlformats.org/officeDocument/2006/relationships/slideLayout" Target="../slideLayouts/slideLayout110.xml"/><Relationship Id="rId3"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oleObject" Target="../embeddings/oleObject1.bin"/><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tags" Target="../tags/tag2.xml"/><Relationship Id="rId2" Type="http://schemas.openxmlformats.org/officeDocument/2006/relationships/slideLayout" Target="../slideLayouts/slideLayout141.xml"/><Relationship Id="rId16" Type="http://schemas.openxmlformats.org/officeDocument/2006/relationships/tags" Target="../tags/tag1.xml"/><Relationship Id="rId20" Type="http://schemas.openxmlformats.org/officeDocument/2006/relationships/oleObject" Target="../embeddings/oleObject2.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vmlDrawing" Target="../drawings/vmlDrawing1.vml"/><Relationship Id="rId10" Type="http://schemas.openxmlformats.org/officeDocument/2006/relationships/slideLayout" Target="../slideLayouts/slideLayout149.xml"/><Relationship Id="rId19" Type="http://schemas.openxmlformats.org/officeDocument/2006/relationships/image" Target="../media/image20.emf"/><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6" name="Image 5"/>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2926779" y="-24334"/>
            <a:ext cx="2338676" cy="7018859"/>
          </a:xfrm>
          <a:prstGeom prst="rect">
            <a:avLst/>
          </a:prstGeom>
        </p:spPr>
      </p:pic>
      <p:grpSp>
        <p:nvGrpSpPr>
          <p:cNvPr id="3" name="Group 2">
            <a:extLst>
              <a:ext uri="{FF2B5EF4-FFF2-40B4-BE49-F238E27FC236}">
                <a16:creationId xmlns:a16="http://schemas.microsoft.com/office/drawing/2014/main" id="{4225D727-F43A-4521-9AC6-E2C4A4F19CDB}"/>
              </a:ext>
            </a:extLst>
          </p:cNvPr>
          <p:cNvGrpSpPr/>
          <p:nvPr userDrawn="1"/>
        </p:nvGrpSpPr>
        <p:grpSpPr>
          <a:xfrm rot="16200000">
            <a:off x="-5112277" y="2882074"/>
            <a:ext cx="8572272" cy="1206042"/>
            <a:chOff x="513529" y="4111712"/>
            <a:chExt cx="8572272" cy="1206042"/>
          </a:xfrm>
        </p:grpSpPr>
        <p:sp>
          <p:nvSpPr>
            <p:cNvPr id="13" name="Rectangle 12">
              <a:extLst>
                <a:ext uri="{FF2B5EF4-FFF2-40B4-BE49-F238E27FC236}">
                  <a16:creationId xmlns:a16="http://schemas.microsoft.com/office/drawing/2014/main" id="{DAE689D2-6515-4C52-AFF4-514FDDD0E1CD}"/>
                </a:ext>
              </a:extLst>
            </p:cNvPr>
            <p:cNvSpPr/>
            <p:nvPr userDrawn="1"/>
          </p:nvSpPr>
          <p:spPr bwMode="auto">
            <a:xfrm>
              <a:off x="4673268" y="4111712"/>
              <a:ext cx="1206527" cy="1206042"/>
            </a:xfrm>
            <a:prstGeom prst="rect">
              <a:avLst/>
            </a:prstGeom>
            <a:solidFill>
              <a:srgbClr val="00765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3</a:t>
              </a:r>
            </a:p>
          </p:txBody>
        </p:sp>
        <p:sp>
          <p:nvSpPr>
            <p:cNvPr id="15" name="Rectangle 14">
              <a:extLst>
                <a:ext uri="{FF2B5EF4-FFF2-40B4-BE49-F238E27FC236}">
                  <a16:creationId xmlns:a16="http://schemas.microsoft.com/office/drawing/2014/main" id="{95F4AD5D-CAD9-4056-B066-555F944E01E9}"/>
                </a:ext>
              </a:extLst>
            </p:cNvPr>
            <p:cNvSpPr/>
            <p:nvPr userDrawn="1"/>
          </p:nvSpPr>
          <p:spPr bwMode="auto">
            <a:xfrm>
              <a:off x="3363642" y="4111712"/>
              <a:ext cx="1206527" cy="1206042"/>
            </a:xfrm>
            <a:prstGeom prst="rect">
              <a:avLst/>
            </a:prstGeom>
            <a:solidFill>
              <a:srgbClr val="27A68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2</a:t>
              </a:r>
            </a:p>
          </p:txBody>
        </p:sp>
        <p:sp>
          <p:nvSpPr>
            <p:cNvPr id="16" name="Rectangle 15">
              <a:extLst>
                <a:ext uri="{FF2B5EF4-FFF2-40B4-BE49-F238E27FC236}">
                  <a16:creationId xmlns:a16="http://schemas.microsoft.com/office/drawing/2014/main" id="{5F077F7E-EF22-430F-9CF2-1CB5D262E212}"/>
                </a:ext>
              </a:extLst>
            </p:cNvPr>
            <p:cNvSpPr/>
            <p:nvPr userDrawn="1"/>
          </p:nvSpPr>
          <p:spPr bwMode="auto">
            <a:xfrm>
              <a:off x="2054016" y="4111712"/>
              <a:ext cx="1206527" cy="1206042"/>
            </a:xfrm>
            <a:prstGeom prst="rect">
              <a:avLst/>
            </a:prstGeom>
            <a:solidFill>
              <a:srgbClr val="00856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1</a:t>
              </a:r>
            </a:p>
          </p:txBody>
        </p:sp>
        <p:sp>
          <p:nvSpPr>
            <p:cNvPr id="17" name="Rectangle 16">
              <a:extLst>
                <a:ext uri="{FF2B5EF4-FFF2-40B4-BE49-F238E27FC236}">
                  <a16:creationId xmlns:a16="http://schemas.microsoft.com/office/drawing/2014/main" id="{C682A0F4-C6DE-4020-917F-795E39012B9D}"/>
                </a:ext>
              </a:extLst>
            </p:cNvPr>
            <p:cNvSpPr/>
            <p:nvPr userDrawn="1"/>
          </p:nvSpPr>
          <p:spPr bwMode="auto">
            <a:xfrm>
              <a:off x="8150068" y="4262806"/>
              <a:ext cx="935733" cy="935357"/>
            </a:xfrm>
            <a:prstGeom prst="rect">
              <a:avLst/>
            </a:prstGeom>
            <a:solidFill>
              <a:srgbClr val="E8433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6</a:t>
              </a:r>
            </a:p>
          </p:txBody>
        </p:sp>
        <p:sp>
          <p:nvSpPr>
            <p:cNvPr id="18" name="Rectangle 17">
              <a:extLst>
                <a:ext uri="{FF2B5EF4-FFF2-40B4-BE49-F238E27FC236}">
                  <a16:creationId xmlns:a16="http://schemas.microsoft.com/office/drawing/2014/main" id="{2923BB82-10CE-4BE0-9FDF-EC8979F99FCC}"/>
                </a:ext>
              </a:extLst>
            </p:cNvPr>
            <p:cNvSpPr/>
            <p:nvPr userDrawn="1"/>
          </p:nvSpPr>
          <p:spPr bwMode="auto">
            <a:xfrm>
              <a:off x="7118509" y="4262806"/>
              <a:ext cx="935733" cy="935357"/>
            </a:xfrm>
            <a:prstGeom prst="rect">
              <a:avLst/>
            </a:prstGeom>
            <a:solidFill>
              <a:srgbClr val="B1408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5</a:t>
              </a:r>
            </a:p>
          </p:txBody>
        </p:sp>
        <p:sp>
          <p:nvSpPr>
            <p:cNvPr id="19" name="Rectangle 18">
              <a:extLst>
                <a:ext uri="{FF2B5EF4-FFF2-40B4-BE49-F238E27FC236}">
                  <a16:creationId xmlns:a16="http://schemas.microsoft.com/office/drawing/2014/main" id="{3CA8DDE0-207E-4F2D-B7D6-7FD4DD8FBB26}"/>
                </a:ext>
              </a:extLst>
            </p:cNvPr>
            <p:cNvSpPr/>
            <p:nvPr userDrawn="1"/>
          </p:nvSpPr>
          <p:spPr bwMode="auto">
            <a:xfrm>
              <a:off x="6079677" y="4262806"/>
              <a:ext cx="935733" cy="935357"/>
            </a:xfrm>
            <a:prstGeom prst="rect">
              <a:avLst/>
            </a:prstGeom>
            <a:solidFill>
              <a:srgbClr val="69418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4</a:t>
              </a:r>
            </a:p>
          </p:txBody>
        </p:sp>
        <p:sp>
          <p:nvSpPr>
            <p:cNvPr id="20" name="Rectangle 19">
              <a:extLst>
                <a:ext uri="{FF2B5EF4-FFF2-40B4-BE49-F238E27FC236}">
                  <a16:creationId xmlns:a16="http://schemas.microsoft.com/office/drawing/2014/main" id="{B8E06F4E-3CA8-44C1-9BE8-285BAEB3EBE9}"/>
                </a:ext>
              </a:extLst>
            </p:cNvPr>
            <p:cNvSpPr/>
            <p:nvPr userDrawn="1"/>
          </p:nvSpPr>
          <p:spPr bwMode="auto">
            <a:xfrm>
              <a:off x="513529" y="4111712"/>
              <a:ext cx="1206527" cy="1206042"/>
            </a:xfrm>
            <a:prstGeom prst="rect">
              <a:avLst/>
            </a:prstGeom>
            <a:solidFill>
              <a:srgbClr val="005A4D"/>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Text</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Dark 2</a:t>
              </a:r>
            </a:p>
          </p:txBody>
        </p:sp>
      </p:gr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7" r:id="rId1"/>
    <p:sldLayoutId id="2147484098" r:id="rId2"/>
    <p:sldLayoutId id="2147484107" r:id="rId3"/>
    <p:sldLayoutId id="2147484086" r:id="rId4"/>
    <p:sldLayoutId id="2147484099" r:id="rId5"/>
    <p:sldLayoutId id="2147484100" r:id="rId6"/>
    <p:sldLayoutId id="2147484106" r:id="rId7"/>
    <p:sldLayoutId id="2147484089" r:id="rId8"/>
    <p:sldLayoutId id="2147484092" r:id="rId9"/>
    <p:sldLayoutId id="2147484124" r:id="rId10"/>
    <p:sldLayoutId id="2147484129" r:id="rId11"/>
    <p:sldLayoutId id="2147484134" r:id="rId12"/>
    <p:sldLayoutId id="214748413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6/3/2019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766053932"/>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 id="2147484371" r:id="rId26"/>
    <p:sldLayoutId id="2147484372" r:id="rId27"/>
    <p:sldLayoutId id="2147484373" r:id="rId28"/>
    <p:sldLayoutId id="2147484374" r:id="rId29"/>
    <p:sldLayoutId id="2147484375" r:id="rId30"/>
    <p:sldLayoutId id="2147484376" r:id="rId31"/>
    <p:sldLayoutId id="2147484377" r:id="rId32"/>
    <p:sldLayoutId id="2147484378" r:id="rId33"/>
    <p:sldLayoutId id="2147484379" r:id="rId34"/>
    <p:sldLayoutId id="2147484380" r:id="rId35"/>
    <p:sldLayoutId id="2147484381" r:id="rId36"/>
    <p:sldLayoutId id="2147484382" r:id="rId37"/>
    <p:sldLayoutId id="2147484383" r:id="rId38"/>
    <p:sldLayoutId id="2147484384" r:id="rId3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06100487"/>
      </p:ext>
    </p:extLst>
  </p:cSld>
  <p:clrMap bg1="dk1" tx1="lt1" bg2="dk2" tx2="lt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 id="2147484438" r:id="rId12"/>
    <p:sldLayoutId id="2147484439" r:id="rId13"/>
    <p:sldLayoutId id="2147484440" r:id="rId14"/>
    <p:sldLayoutId id="2147484441" r:id="rId15"/>
    <p:sldLayoutId id="2147484442" r:id="rId16"/>
    <p:sldLayoutId id="2147484443" r:id="rId17"/>
    <p:sldLayoutId id="2147484444" r:id="rId18"/>
    <p:sldLayoutId id="2147484445" r:id="rId19"/>
    <p:sldLayoutId id="2147484446"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DCD0012-0F5D-4F94-A7CE-6C640CDCBDDD}" type="datetimeFigureOut">
              <a:rPr lang="zh-CN" altLang="en-US" smtClean="0"/>
              <a:t>2019/06/03</a:t>
            </a:fld>
            <a:endParaRPr lang="zh-CN" altLang="en-US"/>
          </a:p>
        </p:txBody>
      </p:sp>
      <p:sp>
        <p:nvSpPr>
          <p:cNvPr id="5" name="页脚占位符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8BAFFC0-9880-46D2-BFF3-B75E6F515C3E}" type="slidenum">
              <a:rPr lang="zh-CN" altLang="en-US" smtClean="0"/>
              <a:t>‹#›</a:t>
            </a:fld>
            <a:endParaRPr lang="zh-CN" altLang="en-US"/>
          </a:p>
        </p:txBody>
      </p:sp>
    </p:spTree>
    <p:extLst>
      <p:ext uri="{BB962C8B-B14F-4D97-AF65-F5344CB8AC3E}">
        <p14:creationId xmlns:p14="http://schemas.microsoft.com/office/powerpoint/2010/main" val="4145947153"/>
      </p:ext>
    </p:extLst>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7" r:id="rId1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zh-CN"/>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360547944"/>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5" r:id="rId27"/>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26062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926779" y="-24334"/>
            <a:ext cx="2338676" cy="7018859"/>
          </a:xfrm>
          <a:prstGeom prst="rect">
            <a:avLst/>
          </a:prstGeom>
        </p:spPr>
      </p:pic>
    </p:spTree>
    <p:extLst>
      <p:ext uri="{BB962C8B-B14F-4D97-AF65-F5344CB8AC3E}">
        <p14:creationId xmlns:p14="http://schemas.microsoft.com/office/powerpoint/2010/main" val="2531437848"/>
      </p:ext>
    </p:extLst>
  </p:cSld>
  <p:clrMap bg1="lt1" tx1="dk1" bg2="lt2" tx2="dk2" accent1="accent1" accent2="accent2" accent3="accent3" accent4="accent4" accent5="accent5" accent6="accent6" hlink="hlink" folHlink="folHlink"/>
  <p:sldLayoutIdLst>
    <p:sldLayoutId id="2147484109" r:id="rId1"/>
    <p:sldLayoutId id="2147484120" r:id="rId2"/>
    <p:sldLayoutId id="2147484121" r:id="rId3"/>
    <p:sldLayoutId id="2147484122" r:id="rId4"/>
    <p:sldLayoutId id="2147484123" r:id="rId5"/>
    <p:sldLayoutId id="2147484125" r:id="rId6"/>
    <p:sldLayoutId id="214748413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83346548"/>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3DA3463-51ED-4E09-B4E0-6096900C97C1}" type="datetimeFigureOut">
              <a:rPr lang="zh-CN" altLang="en-US" smtClean="0"/>
              <a:t>2019/06/03</a:t>
            </a:fld>
            <a:endParaRPr lang="zh-CN" altLang="en-US"/>
          </a:p>
        </p:txBody>
      </p:sp>
      <p:sp>
        <p:nvSpPr>
          <p:cNvPr id="5" name="页脚占位符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A74CA4-EAEF-40BC-A585-C24F4417E261}" type="slidenum">
              <a:rPr lang="zh-CN" altLang="en-US" smtClean="0"/>
              <a:t>‹#›</a:t>
            </a:fld>
            <a:endParaRPr lang="zh-CN" altLang="en-US"/>
          </a:p>
        </p:txBody>
      </p:sp>
      <p:pic>
        <p:nvPicPr>
          <p:cNvPr id="7" name="图片 6"/>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 y="0"/>
            <a:ext cx="12437939" cy="6994525"/>
          </a:xfrm>
          <a:prstGeom prst="rect">
            <a:avLst/>
          </a:prstGeom>
        </p:spPr>
      </p:pic>
    </p:spTree>
    <p:extLst>
      <p:ext uri="{BB962C8B-B14F-4D97-AF65-F5344CB8AC3E}">
        <p14:creationId xmlns:p14="http://schemas.microsoft.com/office/powerpoint/2010/main" val="3205618198"/>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4" r:id="rId13"/>
    <p:sldLayoutId id="2147484175" r:id="rId14"/>
    <p:sldLayoutId id="2147484176"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zh-CN"/>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70725554"/>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6" name="Image 5"/>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2926779" y="-24334"/>
            <a:ext cx="2338676" cy="7018859"/>
          </a:xfrm>
          <a:prstGeom prst="rect">
            <a:avLst/>
          </a:prstGeom>
        </p:spPr>
      </p:pic>
      <p:grpSp>
        <p:nvGrpSpPr>
          <p:cNvPr id="3" name="Group 2"/>
          <p:cNvGrpSpPr/>
          <p:nvPr userDrawn="1"/>
        </p:nvGrpSpPr>
        <p:grpSpPr>
          <a:xfrm rot="16200000">
            <a:off x="-5112277" y="2882074"/>
            <a:ext cx="8572272" cy="1206042"/>
            <a:chOff x="513529" y="4111712"/>
            <a:chExt cx="8572272" cy="1206042"/>
          </a:xfrm>
        </p:grpSpPr>
        <p:sp>
          <p:nvSpPr>
            <p:cNvPr id="13" name="Rectangle 12"/>
            <p:cNvSpPr/>
            <p:nvPr userDrawn="1"/>
          </p:nvSpPr>
          <p:spPr bwMode="auto">
            <a:xfrm>
              <a:off x="4673268" y="4111712"/>
              <a:ext cx="1206527" cy="1206042"/>
            </a:xfrm>
            <a:prstGeom prst="rect">
              <a:avLst/>
            </a:prstGeom>
            <a:solidFill>
              <a:srgbClr val="00765F"/>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3</a:t>
              </a:r>
            </a:p>
          </p:txBody>
        </p:sp>
        <p:sp>
          <p:nvSpPr>
            <p:cNvPr id="15" name="Rectangle 14"/>
            <p:cNvSpPr/>
            <p:nvPr userDrawn="1"/>
          </p:nvSpPr>
          <p:spPr bwMode="auto">
            <a:xfrm>
              <a:off x="3363642" y="4111712"/>
              <a:ext cx="1206527" cy="1206042"/>
            </a:xfrm>
            <a:prstGeom prst="rect">
              <a:avLst/>
            </a:prstGeom>
            <a:solidFill>
              <a:srgbClr val="27A68C"/>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2</a:t>
              </a:r>
            </a:p>
          </p:txBody>
        </p:sp>
        <p:sp>
          <p:nvSpPr>
            <p:cNvPr id="16" name="Rectangle 15"/>
            <p:cNvSpPr/>
            <p:nvPr userDrawn="1"/>
          </p:nvSpPr>
          <p:spPr bwMode="auto">
            <a:xfrm>
              <a:off x="2054016" y="4111712"/>
              <a:ext cx="1206527" cy="1206042"/>
            </a:xfrm>
            <a:prstGeom prst="rect">
              <a:avLst/>
            </a:prstGeom>
            <a:solidFill>
              <a:srgbClr val="00856A"/>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1</a:t>
              </a:r>
            </a:p>
          </p:txBody>
        </p:sp>
        <p:sp>
          <p:nvSpPr>
            <p:cNvPr id="17" name="Rectangle 16"/>
            <p:cNvSpPr/>
            <p:nvPr userDrawn="1"/>
          </p:nvSpPr>
          <p:spPr bwMode="auto">
            <a:xfrm>
              <a:off x="8150068" y="4262806"/>
              <a:ext cx="935733" cy="935357"/>
            </a:xfrm>
            <a:prstGeom prst="rect">
              <a:avLst/>
            </a:prstGeom>
            <a:solidFill>
              <a:srgbClr val="E84334"/>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6</a:t>
              </a:r>
            </a:p>
          </p:txBody>
        </p:sp>
        <p:sp>
          <p:nvSpPr>
            <p:cNvPr id="18" name="Rectangle 17"/>
            <p:cNvSpPr/>
            <p:nvPr userDrawn="1"/>
          </p:nvSpPr>
          <p:spPr bwMode="auto">
            <a:xfrm>
              <a:off x="7118509" y="4262806"/>
              <a:ext cx="935733" cy="935357"/>
            </a:xfrm>
            <a:prstGeom prst="rect">
              <a:avLst/>
            </a:prstGeom>
            <a:solidFill>
              <a:srgbClr val="B14082"/>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5</a:t>
              </a:r>
            </a:p>
          </p:txBody>
        </p:sp>
        <p:sp>
          <p:nvSpPr>
            <p:cNvPr id="19" name="Rectangle 18"/>
            <p:cNvSpPr/>
            <p:nvPr userDrawn="1"/>
          </p:nvSpPr>
          <p:spPr bwMode="auto">
            <a:xfrm>
              <a:off x="6079677" y="4262806"/>
              <a:ext cx="935733" cy="935357"/>
            </a:xfrm>
            <a:prstGeom prst="rect">
              <a:avLst/>
            </a:prstGeom>
            <a:solidFill>
              <a:srgbClr val="694182"/>
            </a:solidFill>
            <a:ln w="10795" cap="flat" cmpd="sng" algn="ctr">
              <a:noFill/>
              <a:prstDash val="solid"/>
              <a:headEnd type="none" w="med" len="med"/>
              <a:tailEnd type="none" w="med" len="med"/>
            </a:ln>
            <a:effectLst/>
          </p:spPr>
          <p:txBody>
            <a:bodyPr vert="horz" wrap="square" lIns="0" tIns="46637" rIns="0" bIns="46637"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Accent 4</a:t>
              </a:r>
            </a:p>
          </p:txBody>
        </p:sp>
        <p:sp>
          <p:nvSpPr>
            <p:cNvPr id="20" name="Rectangle 19"/>
            <p:cNvSpPr/>
            <p:nvPr userDrawn="1"/>
          </p:nvSpPr>
          <p:spPr bwMode="auto">
            <a:xfrm>
              <a:off x="513529" y="4111712"/>
              <a:ext cx="1206527" cy="1206042"/>
            </a:xfrm>
            <a:prstGeom prst="rect">
              <a:avLst/>
            </a:prstGeom>
            <a:solidFill>
              <a:srgbClr val="005A4D"/>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marL="0" marR="0" lvl="0" indent="0" algn="ctr" defTabSz="932180" eaLnBrk="1" fontAlgn="base" latinLnBrk="0" hangingPunct="1">
                <a:lnSpc>
                  <a:spcPct val="100000"/>
                </a:lnSpc>
                <a:spcBef>
                  <a:spcPct val="0"/>
                </a:spcBef>
                <a:spcAft>
                  <a:spcPct val="0"/>
                </a:spcAft>
                <a:buClrTx/>
                <a:buSzTx/>
                <a:buFontTx/>
                <a:buNone/>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Text</a:t>
              </a:r>
            </a:p>
            <a:p>
              <a:pPr marL="0" marR="0" lvl="0" indent="0" algn="ctr" defTabSz="932180" eaLnBrk="1" fontAlgn="base" latinLnBrk="0" hangingPunct="1">
                <a:lnSpc>
                  <a:spcPct val="100000"/>
                </a:lnSpc>
                <a:spcBef>
                  <a:spcPct val="0"/>
                </a:spcBef>
                <a:spcAft>
                  <a:spcPct val="0"/>
                </a:spcAft>
                <a:buClrTx/>
                <a:buSzTx/>
                <a:buFontTx/>
                <a:buNone/>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rPr>
                <a:t>Dark 2</a:t>
              </a:r>
            </a:p>
          </p:txBody>
        </p:sp>
      </p:grpSp>
    </p:spTree>
    <p:extLst>
      <p:ext uri="{BB962C8B-B14F-4D97-AF65-F5344CB8AC3E}">
        <p14:creationId xmlns:p14="http://schemas.microsoft.com/office/powerpoint/2010/main" val="4048047598"/>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6" r:id="rId12"/>
    <p:sldLayoutId id="2147484227" r:id="rId13"/>
  </p:sldLayoutIdLst>
  <p:transition>
    <p:fade/>
  </p:transition>
  <p:txStyles>
    <p:titleStyle>
      <a:lvl1pPr algn="l" defTabSz="932180"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42900" marR="0" indent="-3429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18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74050"/>
              <a:chOff x="12614198" y="-8396"/>
              <a:chExt cx="960410" cy="577405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696827" y="4228746"/>
                <a:ext cx="2746983" cy="326834"/>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855583324"/>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01492547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6"/>
            </p:custData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1134" name="think-cell Slide" r:id="rId18" imgW="270" imgH="270" progId="TCLayout.ActiveDocument.1">
                  <p:embed/>
                </p:oleObj>
              </mc:Choice>
              <mc:Fallback>
                <p:oleObj name="think-cell Slide" r:id="rId18" imgW="270" imgH="270" progId="TCLayout.ActiveDocument.1">
                  <p:embed/>
                  <p:pic>
                    <p:nvPicPr>
                      <p:cNvPr id="4" name="Object 3" hidden="1"/>
                      <p:cNvPicPr/>
                      <p:nvPr/>
                    </p:nvPicPr>
                    <p:blipFill>
                      <a:blip r:embed="rId19"/>
                      <a:stretch>
                        <a:fillRect/>
                      </a:stretch>
                    </p:blipFill>
                    <p:spPr>
                      <a:xfrm>
                        <a:off x="1595"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68" y="257237"/>
            <a:ext cx="11191876" cy="674893"/>
          </a:xfrm>
          <a:prstGeom prst="rect">
            <a:avLst/>
          </a:prstGeom>
        </p:spPr>
        <p:txBody>
          <a:bodyPr vert="horz" lIns="149143" tIns="0" rIns="149143"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66368" y="1643615"/>
            <a:ext cx="11191876" cy="4616451"/>
          </a:xfrm>
          <a:prstGeom prst="rect">
            <a:avLst/>
          </a:prstGeom>
        </p:spPr>
        <p:txBody>
          <a:bodyPr vert="horz" lIns="93212" tIns="46607" rIns="93212" bIns="4660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5" name="Object 4" hidden="1"/>
          <p:cNvGraphicFramePr>
            <a:graphicFrameLocks noChangeAspect="1"/>
          </p:cNvGraphicFramePr>
          <p:nvPr>
            <p:custDataLst>
              <p:tags r:id="rId17"/>
            </p:custDataLst>
          </p:nvPr>
        </p:nvGraphicFramePr>
        <p:xfrm>
          <a:off x="1594" y="1589"/>
          <a:ext cx="1587" cy="1587"/>
        </p:xfrm>
        <a:graphic>
          <a:graphicData uri="http://schemas.openxmlformats.org/presentationml/2006/ole">
            <mc:AlternateContent xmlns:mc="http://schemas.openxmlformats.org/markup-compatibility/2006">
              <mc:Choice xmlns:v="urn:schemas-microsoft-com:vml" Requires="v">
                <p:oleObj spid="_x0000_s1135" name="think-cell Slide" r:id="rId20" imgW="270" imgH="270" progId="TCLayout.ActiveDocument.1">
                  <p:embed/>
                </p:oleObj>
              </mc:Choice>
              <mc:Fallback>
                <p:oleObj name="think-cell Slide" r:id="rId20" imgW="270" imgH="270" progId="TCLayout.ActiveDocument.1">
                  <p:embed/>
                  <p:pic>
                    <p:nvPicPr>
                      <p:cNvPr id="5" name="Object 4" hidden="1"/>
                      <p:cNvPicPr/>
                      <p:nvPr/>
                    </p:nvPicPr>
                    <p:blipFill>
                      <a:blip r:embed="rId19"/>
                      <a:stretch>
                        <a:fillRect/>
                      </a:stretch>
                    </p:blipFill>
                    <p:spPr>
                      <a:xfrm>
                        <a:off x="1594"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888104495"/>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1" r:id="rId12"/>
    <p:sldLayoutId id="2147484312" r:id="rId13"/>
  </p:sldLayoutIdLst>
  <p:transition>
    <p:fade/>
  </p:transition>
  <p:txStyles>
    <p:titleStyle>
      <a:lvl1pPr algn="l" defTabSz="913579" rtl="0" eaLnBrk="1" latinLnBrk="0" hangingPunct="1">
        <a:spcBef>
          <a:spcPct val="0"/>
        </a:spcBef>
        <a:buNone/>
        <a:defRPr sz="4400" kern="1200">
          <a:solidFill>
            <a:schemeClr val="bg1"/>
          </a:solidFill>
          <a:latin typeface="Segoe UI Light" pitchFamily="34" charset="0"/>
          <a:ea typeface="+mj-ea"/>
          <a:cs typeface="+mj-cs"/>
        </a:defRPr>
      </a:lvl1pPr>
    </p:titleStyle>
    <p:bodyStyle>
      <a:lvl1pPr marL="342591" indent="-342591" algn="l" defTabSz="913579" rtl="0" eaLnBrk="1" latinLnBrk="0" hangingPunct="1">
        <a:spcBef>
          <a:spcPct val="20000"/>
        </a:spcBef>
        <a:buFont typeface="Arial" pitchFamily="34" charset="0"/>
        <a:buChar char="•"/>
        <a:defRPr sz="3300" kern="1200">
          <a:solidFill>
            <a:schemeClr val="bg1"/>
          </a:solidFill>
          <a:latin typeface="Segoe UI" pitchFamily="34" charset="0"/>
          <a:ea typeface="Segoe UI" pitchFamily="34" charset="0"/>
          <a:cs typeface="Segoe UI" pitchFamily="34" charset="0"/>
        </a:defRPr>
      </a:lvl1pPr>
      <a:lvl2pPr marL="742282" indent="-285493" algn="l" defTabSz="913579" rtl="0" eaLnBrk="1" latinLnBrk="0" hangingPunct="1">
        <a:spcBef>
          <a:spcPct val="20000"/>
        </a:spcBef>
        <a:buFont typeface="Arial" pitchFamily="34" charset="0"/>
        <a:buChar char="–"/>
        <a:defRPr sz="2900" kern="1200">
          <a:solidFill>
            <a:schemeClr val="bg1"/>
          </a:solidFill>
          <a:latin typeface="Segoe UI" pitchFamily="34" charset="0"/>
          <a:ea typeface="Segoe UI" pitchFamily="34" charset="0"/>
          <a:cs typeface="Segoe UI" pitchFamily="34" charset="0"/>
        </a:defRPr>
      </a:lvl2pPr>
      <a:lvl3pPr marL="1141973" indent="-228396" algn="l" defTabSz="913579" rtl="0" eaLnBrk="1" latinLnBrk="0" hangingPunct="1">
        <a:spcBef>
          <a:spcPct val="20000"/>
        </a:spcBef>
        <a:buFont typeface="Arial" pitchFamily="34" charset="0"/>
        <a:buChar char="•"/>
        <a:defRPr sz="2400" kern="1200">
          <a:solidFill>
            <a:schemeClr val="bg1"/>
          </a:solidFill>
          <a:latin typeface="Segoe UI" pitchFamily="34" charset="0"/>
          <a:ea typeface="Segoe UI" pitchFamily="34" charset="0"/>
          <a:cs typeface="Segoe UI" pitchFamily="34" charset="0"/>
        </a:defRPr>
      </a:lvl3pPr>
      <a:lvl4pPr marL="1598760" indent="-228396" algn="l" defTabSz="913579" rtl="0" eaLnBrk="1" latinLnBrk="0" hangingPunct="1">
        <a:spcBef>
          <a:spcPct val="20000"/>
        </a:spcBef>
        <a:buFont typeface="Arial" pitchFamily="34" charset="0"/>
        <a:buChar char="–"/>
        <a:defRPr sz="2000" kern="1200">
          <a:solidFill>
            <a:schemeClr val="bg1"/>
          </a:solidFill>
          <a:latin typeface="Segoe UI" pitchFamily="34" charset="0"/>
          <a:ea typeface="Segoe UI" pitchFamily="34" charset="0"/>
          <a:cs typeface="Segoe UI" pitchFamily="34" charset="0"/>
        </a:defRPr>
      </a:lvl4pPr>
      <a:lvl5pPr marL="2055549" indent="-228396" algn="l" defTabSz="913579" rtl="0" eaLnBrk="1" latinLnBrk="0" hangingPunct="1">
        <a:spcBef>
          <a:spcPct val="20000"/>
        </a:spcBef>
        <a:buFont typeface="Arial" pitchFamily="34" charset="0"/>
        <a:buChar char="»"/>
        <a:defRPr sz="2000" kern="1200">
          <a:solidFill>
            <a:schemeClr val="bg1"/>
          </a:solidFill>
          <a:latin typeface="Segoe UI" pitchFamily="34" charset="0"/>
          <a:ea typeface="Segoe UI" pitchFamily="34" charset="0"/>
          <a:cs typeface="Segoe UI" pitchFamily="34" charset="0"/>
        </a:defRPr>
      </a:lvl5pPr>
      <a:lvl6pPr marL="2512341"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132"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919"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708"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79" rtl="0" eaLnBrk="1" latinLnBrk="0" hangingPunct="1">
        <a:defRPr sz="1700" kern="1200">
          <a:solidFill>
            <a:schemeClr val="tx1"/>
          </a:solidFill>
          <a:latin typeface="+mn-lt"/>
          <a:ea typeface="+mn-ea"/>
          <a:cs typeface="+mn-cs"/>
        </a:defRPr>
      </a:lvl1pPr>
      <a:lvl2pPr marL="456788" algn="l" defTabSz="913579" rtl="0" eaLnBrk="1" latinLnBrk="0" hangingPunct="1">
        <a:defRPr sz="1700" kern="1200">
          <a:solidFill>
            <a:schemeClr val="tx1"/>
          </a:solidFill>
          <a:latin typeface="+mn-lt"/>
          <a:ea typeface="+mn-ea"/>
          <a:cs typeface="+mn-cs"/>
        </a:defRPr>
      </a:lvl2pPr>
      <a:lvl3pPr marL="913579" algn="l" defTabSz="913579" rtl="0" eaLnBrk="1" latinLnBrk="0" hangingPunct="1">
        <a:defRPr sz="1700" kern="1200">
          <a:solidFill>
            <a:schemeClr val="tx1"/>
          </a:solidFill>
          <a:latin typeface="+mn-lt"/>
          <a:ea typeface="+mn-ea"/>
          <a:cs typeface="+mn-cs"/>
        </a:defRPr>
      </a:lvl3pPr>
      <a:lvl4pPr marL="1370368" algn="l" defTabSz="913579" rtl="0" eaLnBrk="1" latinLnBrk="0" hangingPunct="1">
        <a:defRPr sz="1700" kern="1200">
          <a:solidFill>
            <a:schemeClr val="tx1"/>
          </a:solidFill>
          <a:latin typeface="+mn-lt"/>
          <a:ea typeface="+mn-ea"/>
          <a:cs typeface="+mn-cs"/>
        </a:defRPr>
      </a:lvl4pPr>
      <a:lvl5pPr marL="1827159" algn="l" defTabSz="913579" rtl="0" eaLnBrk="1" latinLnBrk="0" hangingPunct="1">
        <a:defRPr sz="1700" kern="1200">
          <a:solidFill>
            <a:schemeClr val="tx1"/>
          </a:solidFill>
          <a:latin typeface="+mn-lt"/>
          <a:ea typeface="+mn-ea"/>
          <a:cs typeface="+mn-cs"/>
        </a:defRPr>
      </a:lvl5pPr>
      <a:lvl6pPr marL="2283946" algn="l" defTabSz="913579" rtl="0" eaLnBrk="1" latinLnBrk="0" hangingPunct="1">
        <a:defRPr sz="1700" kern="1200">
          <a:solidFill>
            <a:schemeClr val="tx1"/>
          </a:solidFill>
          <a:latin typeface="+mn-lt"/>
          <a:ea typeface="+mn-ea"/>
          <a:cs typeface="+mn-cs"/>
        </a:defRPr>
      </a:lvl6pPr>
      <a:lvl7pPr marL="2740735" algn="l" defTabSz="913579" rtl="0" eaLnBrk="1" latinLnBrk="0" hangingPunct="1">
        <a:defRPr sz="1700" kern="1200">
          <a:solidFill>
            <a:schemeClr val="tx1"/>
          </a:solidFill>
          <a:latin typeface="+mn-lt"/>
          <a:ea typeface="+mn-ea"/>
          <a:cs typeface="+mn-cs"/>
        </a:defRPr>
      </a:lvl7pPr>
      <a:lvl8pPr marL="3197524" algn="l" defTabSz="913579" rtl="0" eaLnBrk="1" latinLnBrk="0" hangingPunct="1">
        <a:defRPr sz="1700" kern="1200">
          <a:solidFill>
            <a:schemeClr val="tx1"/>
          </a:solidFill>
          <a:latin typeface="+mn-lt"/>
          <a:ea typeface="+mn-ea"/>
          <a:cs typeface="+mn-cs"/>
        </a:defRPr>
      </a:lvl8pPr>
      <a:lvl9pPr marL="3654312" algn="l" defTabSz="913579"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255.xml"/></Relationships>
</file>

<file path=ppt/slides/_rels/slide10.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7.jpeg"/><Relationship Id="rId2" Type="http://schemas.openxmlformats.org/officeDocument/2006/relationships/notesSlide" Target="../notesSlides/notesSlide7.xml"/><Relationship Id="rId1" Type="http://schemas.openxmlformats.org/officeDocument/2006/relationships/slideLayout" Target="../slideLayouts/slideLayout226.xml"/><Relationship Id="rId6" Type="http://schemas.openxmlformats.org/officeDocument/2006/relationships/image" Target="../media/image176.jpeg"/><Relationship Id="rId5" Type="http://schemas.openxmlformats.org/officeDocument/2006/relationships/image" Target="../media/image175.jpeg"/><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xml"/><Relationship Id="rId1" Type="http://schemas.openxmlformats.org/officeDocument/2006/relationships/slideLayout" Target="../slideLayouts/slideLayout227.xml"/><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21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24.xml"/><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224.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png"/></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6.png"/><Relationship Id="rId3" Type="http://schemas.openxmlformats.org/officeDocument/2006/relationships/image" Target="../media/image188.png"/><Relationship Id="rId7" Type="http://schemas.openxmlformats.org/officeDocument/2006/relationships/image" Target="../media/image191.png"/><Relationship Id="rId12"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26.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microsoft.com/office/2007/relationships/hdphoto" Target="../media/hdphoto1.wdp"/><Relationship Id="rId9" Type="http://schemas.openxmlformats.org/officeDocument/2006/relationships/image" Target="../media/image193.png"/><Relationship Id="rId14" Type="http://schemas.microsoft.com/office/2007/relationships/hdphoto" Target="../media/hdphoto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1.xml"/></Relationships>
</file>

<file path=ppt/slides/_rels/slide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43.xml"/><Relationship Id="rId5" Type="http://schemas.openxmlformats.org/officeDocument/2006/relationships/image" Target="../media/image199.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8" Type="http://schemas.openxmlformats.org/officeDocument/2006/relationships/image" Target="../media/image204.png"/><Relationship Id="rId13" Type="http://schemas.microsoft.com/office/2007/relationships/hdphoto" Target="../media/hdphoto7.wdp"/><Relationship Id="rId18" Type="http://schemas.openxmlformats.org/officeDocument/2006/relationships/image" Target="../media/image212.png"/><Relationship Id="rId3" Type="http://schemas.openxmlformats.org/officeDocument/2006/relationships/image" Target="../media/image200.jpeg"/><Relationship Id="rId7" Type="http://schemas.microsoft.com/office/2007/relationships/hdphoto" Target="../media/hdphoto5.wdp"/><Relationship Id="rId12" Type="http://schemas.openxmlformats.org/officeDocument/2006/relationships/image" Target="../media/image207.png"/><Relationship Id="rId17" Type="http://schemas.openxmlformats.org/officeDocument/2006/relationships/image" Target="../media/image211.png"/><Relationship Id="rId2" Type="http://schemas.openxmlformats.org/officeDocument/2006/relationships/notesSlide" Target="../notesSlides/notesSlide22.xml"/><Relationship Id="rId16" Type="http://schemas.openxmlformats.org/officeDocument/2006/relationships/image" Target="../media/image210.png"/><Relationship Id="rId1" Type="http://schemas.openxmlformats.org/officeDocument/2006/relationships/slideLayout" Target="../slideLayouts/slideLayout254.xml"/><Relationship Id="rId6" Type="http://schemas.openxmlformats.org/officeDocument/2006/relationships/image" Target="../media/image203.png"/><Relationship Id="rId11" Type="http://schemas.openxmlformats.org/officeDocument/2006/relationships/image" Target="../media/image206.png"/><Relationship Id="rId5" Type="http://schemas.openxmlformats.org/officeDocument/2006/relationships/image" Target="../media/image202.jpeg"/><Relationship Id="rId15" Type="http://schemas.openxmlformats.org/officeDocument/2006/relationships/image" Target="../media/image209.emf"/><Relationship Id="rId10" Type="http://schemas.openxmlformats.org/officeDocument/2006/relationships/image" Target="../media/image205.png"/><Relationship Id="rId19" Type="http://schemas.microsoft.com/office/2007/relationships/hdphoto" Target="../media/hdphoto8.wdp"/><Relationship Id="rId4" Type="http://schemas.openxmlformats.org/officeDocument/2006/relationships/image" Target="../media/image201.jpeg"/><Relationship Id="rId9" Type="http://schemas.microsoft.com/office/2007/relationships/hdphoto" Target="../media/hdphoto6.wdp"/><Relationship Id="rId14" Type="http://schemas.openxmlformats.org/officeDocument/2006/relationships/image" Target="../media/image208.emf"/></Relationships>
</file>

<file path=ppt/slides/_rels/slide2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23.xml"/><Relationship Id="rId1" Type="http://schemas.openxmlformats.org/officeDocument/2006/relationships/slideLayout" Target="../slideLayouts/slideLayout243.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4.xml"/><Relationship Id="rId1" Type="http://schemas.openxmlformats.org/officeDocument/2006/relationships/slideLayout" Target="../slideLayouts/slideLayout265.xml"/><Relationship Id="rId4" Type="http://schemas.openxmlformats.org/officeDocument/2006/relationships/image" Target="../media/image2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25.xml"/><Relationship Id="rId1" Type="http://schemas.openxmlformats.org/officeDocument/2006/relationships/slideLayout" Target="../slideLayouts/slideLayout24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32.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26.xml"/><Relationship Id="rId1" Type="http://schemas.openxmlformats.org/officeDocument/2006/relationships/slideLayout" Target="../slideLayouts/slideLayout243.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 Id="rId9" Type="http://schemas.openxmlformats.org/officeDocument/2006/relationships/image" Target="../media/image234.tif"/></Relationships>
</file>

<file path=ppt/slides/_rels/slide33.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236.pn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96.xml"/><Relationship Id="rId4" Type="http://schemas.openxmlformats.org/officeDocument/2006/relationships/hyperlink" Target="https://azure.microsoft.com/en-us/regi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84" Type="http://schemas.openxmlformats.org/officeDocument/2006/relationships/image" Target="../media/image143.jpeg"/><Relationship Id="rId89" Type="http://schemas.openxmlformats.org/officeDocument/2006/relationships/image" Target="../media/image148.jpeg"/><Relationship Id="rId112" Type="http://schemas.openxmlformats.org/officeDocument/2006/relationships/image" Target="../media/image171.png"/><Relationship Id="rId16" Type="http://schemas.openxmlformats.org/officeDocument/2006/relationships/image" Target="../media/image75.jpeg"/><Relationship Id="rId107" Type="http://schemas.openxmlformats.org/officeDocument/2006/relationships/image" Target="../media/image166.jpeg"/><Relationship Id="rId11" Type="http://schemas.openxmlformats.org/officeDocument/2006/relationships/image" Target="../media/image70.jpeg"/><Relationship Id="rId32" Type="http://schemas.openxmlformats.org/officeDocument/2006/relationships/image" Target="../media/image91.png"/><Relationship Id="rId37" Type="http://schemas.openxmlformats.org/officeDocument/2006/relationships/image" Target="../media/image96.png"/><Relationship Id="rId53" Type="http://schemas.openxmlformats.org/officeDocument/2006/relationships/image" Target="../media/image112.jpeg"/><Relationship Id="rId58" Type="http://schemas.openxmlformats.org/officeDocument/2006/relationships/image" Target="../media/image117.png"/><Relationship Id="rId74" Type="http://schemas.openxmlformats.org/officeDocument/2006/relationships/image" Target="../media/image133.png"/><Relationship Id="rId79" Type="http://schemas.openxmlformats.org/officeDocument/2006/relationships/image" Target="../media/image138.png"/><Relationship Id="rId102" Type="http://schemas.openxmlformats.org/officeDocument/2006/relationships/image" Target="../media/image161.jpeg"/><Relationship Id="rId5" Type="http://schemas.openxmlformats.org/officeDocument/2006/relationships/image" Target="../media/image64.png"/><Relationship Id="rId90" Type="http://schemas.openxmlformats.org/officeDocument/2006/relationships/image" Target="../media/image149.png"/><Relationship Id="rId95" Type="http://schemas.openxmlformats.org/officeDocument/2006/relationships/image" Target="../media/image154.png"/><Relationship Id="rId22" Type="http://schemas.openxmlformats.org/officeDocument/2006/relationships/image" Target="../media/image81.png"/><Relationship Id="rId27" Type="http://schemas.openxmlformats.org/officeDocument/2006/relationships/image" Target="../media/image86.jpeg"/><Relationship Id="rId43" Type="http://schemas.openxmlformats.org/officeDocument/2006/relationships/image" Target="../media/image102.jpeg"/><Relationship Id="rId48" Type="http://schemas.openxmlformats.org/officeDocument/2006/relationships/image" Target="../media/image107.png"/><Relationship Id="rId64" Type="http://schemas.openxmlformats.org/officeDocument/2006/relationships/image" Target="../media/image123.jpeg"/><Relationship Id="rId69" Type="http://schemas.openxmlformats.org/officeDocument/2006/relationships/image" Target="../media/image128.png"/><Relationship Id="rId113" Type="http://schemas.openxmlformats.org/officeDocument/2006/relationships/image" Target="../media/image172.png"/><Relationship Id="rId80" Type="http://schemas.openxmlformats.org/officeDocument/2006/relationships/image" Target="../media/image139.png"/><Relationship Id="rId85" Type="http://schemas.openxmlformats.org/officeDocument/2006/relationships/image" Target="../media/image144.png"/><Relationship Id="rId12" Type="http://schemas.openxmlformats.org/officeDocument/2006/relationships/image" Target="../media/image71.jpeg"/><Relationship Id="rId17" Type="http://schemas.openxmlformats.org/officeDocument/2006/relationships/image" Target="../media/image76.png"/><Relationship Id="rId33" Type="http://schemas.openxmlformats.org/officeDocument/2006/relationships/image" Target="../media/image92.png"/><Relationship Id="rId38" Type="http://schemas.openxmlformats.org/officeDocument/2006/relationships/image" Target="../media/image97.png"/><Relationship Id="rId59" Type="http://schemas.openxmlformats.org/officeDocument/2006/relationships/image" Target="../media/image118.jpeg"/><Relationship Id="rId103" Type="http://schemas.openxmlformats.org/officeDocument/2006/relationships/image" Target="../media/image162.jpeg"/><Relationship Id="rId108" Type="http://schemas.openxmlformats.org/officeDocument/2006/relationships/image" Target="../media/image167.png"/><Relationship Id="rId54" Type="http://schemas.openxmlformats.org/officeDocument/2006/relationships/image" Target="../media/image113.png"/><Relationship Id="rId70" Type="http://schemas.openxmlformats.org/officeDocument/2006/relationships/image" Target="../media/image129.png"/><Relationship Id="rId75" Type="http://schemas.openxmlformats.org/officeDocument/2006/relationships/image" Target="../media/image134.png"/><Relationship Id="rId91" Type="http://schemas.openxmlformats.org/officeDocument/2006/relationships/image" Target="../media/image150.png"/><Relationship Id="rId96" Type="http://schemas.openxmlformats.org/officeDocument/2006/relationships/image" Target="../media/image155.png"/><Relationship Id="rId1" Type="http://schemas.openxmlformats.org/officeDocument/2006/relationships/slideLayout" Target="../slideLayouts/slideLayout96.xml"/><Relationship Id="rId6" Type="http://schemas.openxmlformats.org/officeDocument/2006/relationships/image" Target="../media/image65.jpeg"/><Relationship Id="rId15" Type="http://schemas.openxmlformats.org/officeDocument/2006/relationships/image" Target="../media/image74.jpeg"/><Relationship Id="rId23" Type="http://schemas.openxmlformats.org/officeDocument/2006/relationships/image" Target="../media/image82.jpeg"/><Relationship Id="rId28" Type="http://schemas.openxmlformats.org/officeDocument/2006/relationships/image" Target="../media/image87.jpeg"/><Relationship Id="rId36" Type="http://schemas.openxmlformats.org/officeDocument/2006/relationships/image" Target="../media/image95.jpeg"/><Relationship Id="rId49" Type="http://schemas.openxmlformats.org/officeDocument/2006/relationships/image" Target="../media/image108.png"/><Relationship Id="rId57" Type="http://schemas.openxmlformats.org/officeDocument/2006/relationships/image" Target="../media/image116.jpeg"/><Relationship Id="rId106" Type="http://schemas.openxmlformats.org/officeDocument/2006/relationships/image" Target="../media/image165.jpeg"/><Relationship Id="rId114" Type="http://schemas.openxmlformats.org/officeDocument/2006/relationships/image" Target="../media/image173.png"/><Relationship Id="rId10" Type="http://schemas.openxmlformats.org/officeDocument/2006/relationships/image" Target="../media/image69.jpeg"/><Relationship Id="rId31" Type="http://schemas.openxmlformats.org/officeDocument/2006/relationships/image" Target="../media/image90.jpeg"/><Relationship Id="rId44" Type="http://schemas.openxmlformats.org/officeDocument/2006/relationships/image" Target="../media/image103.png"/><Relationship Id="rId52" Type="http://schemas.openxmlformats.org/officeDocument/2006/relationships/image" Target="../media/image111.jpeg"/><Relationship Id="rId60" Type="http://schemas.openxmlformats.org/officeDocument/2006/relationships/image" Target="../media/image119.jpeg"/><Relationship Id="rId65" Type="http://schemas.openxmlformats.org/officeDocument/2006/relationships/image" Target="../media/image124.png"/><Relationship Id="rId73" Type="http://schemas.openxmlformats.org/officeDocument/2006/relationships/image" Target="../media/image132.png"/><Relationship Id="rId78" Type="http://schemas.openxmlformats.org/officeDocument/2006/relationships/image" Target="../media/image137.png"/><Relationship Id="rId81" Type="http://schemas.openxmlformats.org/officeDocument/2006/relationships/image" Target="../media/image140.jpeg"/><Relationship Id="rId86" Type="http://schemas.openxmlformats.org/officeDocument/2006/relationships/image" Target="../media/image145.png"/><Relationship Id="rId94" Type="http://schemas.openxmlformats.org/officeDocument/2006/relationships/image" Target="../media/image153.jpeg"/><Relationship Id="rId99" Type="http://schemas.openxmlformats.org/officeDocument/2006/relationships/image" Target="../media/image158.png"/><Relationship Id="rId101" Type="http://schemas.openxmlformats.org/officeDocument/2006/relationships/image" Target="../media/image160.jpeg"/><Relationship Id="rId4" Type="http://schemas.openxmlformats.org/officeDocument/2006/relationships/image" Target="../media/image63.jpeg"/><Relationship Id="rId9" Type="http://schemas.openxmlformats.org/officeDocument/2006/relationships/image" Target="../media/image68.jpeg"/><Relationship Id="rId13" Type="http://schemas.openxmlformats.org/officeDocument/2006/relationships/image" Target="../media/image72.jpeg"/><Relationship Id="rId18" Type="http://schemas.openxmlformats.org/officeDocument/2006/relationships/image" Target="../media/image77.png"/><Relationship Id="rId39" Type="http://schemas.openxmlformats.org/officeDocument/2006/relationships/image" Target="../media/image98.png"/><Relationship Id="rId109" Type="http://schemas.openxmlformats.org/officeDocument/2006/relationships/image" Target="../media/image168.jpeg"/><Relationship Id="rId34" Type="http://schemas.openxmlformats.org/officeDocument/2006/relationships/image" Target="../media/image93.jpeg"/><Relationship Id="rId50" Type="http://schemas.openxmlformats.org/officeDocument/2006/relationships/image" Target="../media/image109.png"/><Relationship Id="rId55" Type="http://schemas.openxmlformats.org/officeDocument/2006/relationships/image" Target="../media/image114.png"/><Relationship Id="rId76" Type="http://schemas.openxmlformats.org/officeDocument/2006/relationships/image" Target="../media/image135.png"/><Relationship Id="rId97" Type="http://schemas.openxmlformats.org/officeDocument/2006/relationships/image" Target="../media/image156.png"/><Relationship Id="rId104" Type="http://schemas.openxmlformats.org/officeDocument/2006/relationships/image" Target="../media/image163.jpeg"/><Relationship Id="rId7" Type="http://schemas.openxmlformats.org/officeDocument/2006/relationships/image" Target="../media/image66.png"/><Relationship Id="rId71" Type="http://schemas.openxmlformats.org/officeDocument/2006/relationships/image" Target="../media/image130.jpeg"/><Relationship Id="rId92" Type="http://schemas.openxmlformats.org/officeDocument/2006/relationships/image" Target="../media/image151.jpeg"/><Relationship Id="rId2" Type="http://schemas.openxmlformats.org/officeDocument/2006/relationships/notesSlide" Target="../notesSlides/notesSlide4.xml"/><Relationship Id="rId29" Type="http://schemas.openxmlformats.org/officeDocument/2006/relationships/image" Target="../media/image88.jpeg"/><Relationship Id="rId24" Type="http://schemas.openxmlformats.org/officeDocument/2006/relationships/image" Target="../media/image83.png"/><Relationship Id="rId40" Type="http://schemas.openxmlformats.org/officeDocument/2006/relationships/image" Target="../media/image99.png"/><Relationship Id="rId45" Type="http://schemas.openxmlformats.org/officeDocument/2006/relationships/image" Target="../media/image104.png"/><Relationship Id="rId66" Type="http://schemas.openxmlformats.org/officeDocument/2006/relationships/image" Target="../media/image125.png"/><Relationship Id="rId87" Type="http://schemas.openxmlformats.org/officeDocument/2006/relationships/image" Target="../media/image146.png"/><Relationship Id="rId110" Type="http://schemas.openxmlformats.org/officeDocument/2006/relationships/image" Target="../media/image169.png"/><Relationship Id="rId61" Type="http://schemas.openxmlformats.org/officeDocument/2006/relationships/image" Target="../media/image120.jpeg"/><Relationship Id="rId82" Type="http://schemas.openxmlformats.org/officeDocument/2006/relationships/image" Target="../media/image141.jpeg"/><Relationship Id="rId19" Type="http://schemas.openxmlformats.org/officeDocument/2006/relationships/image" Target="../media/image78.png"/><Relationship Id="rId14" Type="http://schemas.openxmlformats.org/officeDocument/2006/relationships/image" Target="../media/image73.png"/><Relationship Id="rId30" Type="http://schemas.openxmlformats.org/officeDocument/2006/relationships/image" Target="../media/image89.png"/><Relationship Id="rId35" Type="http://schemas.openxmlformats.org/officeDocument/2006/relationships/image" Target="../media/image94.png"/><Relationship Id="rId56" Type="http://schemas.openxmlformats.org/officeDocument/2006/relationships/image" Target="../media/image115.jpeg"/><Relationship Id="rId77" Type="http://schemas.openxmlformats.org/officeDocument/2006/relationships/image" Target="../media/image136.png"/><Relationship Id="rId100" Type="http://schemas.openxmlformats.org/officeDocument/2006/relationships/image" Target="../media/image159.png"/><Relationship Id="rId105" Type="http://schemas.openxmlformats.org/officeDocument/2006/relationships/image" Target="../media/image164.jpeg"/><Relationship Id="rId8" Type="http://schemas.openxmlformats.org/officeDocument/2006/relationships/image" Target="../media/image67.jpeg"/><Relationship Id="rId51" Type="http://schemas.openxmlformats.org/officeDocument/2006/relationships/image" Target="../media/image110.png"/><Relationship Id="rId72" Type="http://schemas.openxmlformats.org/officeDocument/2006/relationships/image" Target="../media/image131.png"/><Relationship Id="rId93" Type="http://schemas.openxmlformats.org/officeDocument/2006/relationships/image" Target="../media/image152.jpeg"/><Relationship Id="rId98" Type="http://schemas.openxmlformats.org/officeDocument/2006/relationships/image" Target="../media/image157.png"/><Relationship Id="rId3" Type="http://schemas.openxmlformats.org/officeDocument/2006/relationships/image" Target="../media/image62.jpeg"/><Relationship Id="rId25" Type="http://schemas.openxmlformats.org/officeDocument/2006/relationships/image" Target="../media/image84.png"/><Relationship Id="rId46" Type="http://schemas.openxmlformats.org/officeDocument/2006/relationships/image" Target="../media/image105.png"/><Relationship Id="rId67" Type="http://schemas.openxmlformats.org/officeDocument/2006/relationships/image" Target="../media/image126.png"/><Relationship Id="rId20" Type="http://schemas.openxmlformats.org/officeDocument/2006/relationships/image" Target="../media/image79.jpeg"/><Relationship Id="rId41" Type="http://schemas.openxmlformats.org/officeDocument/2006/relationships/image" Target="../media/image100.jpeg"/><Relationship Id="rId62" Type="http://schemas.openxmlformats.org/officeDocument/2006/relationships/image" Target="../media/image121.jpeg"/><Relationship Id="rId83" Type="http://schemas.openxmlformats.org/officeDocument/2006/relationships/image" Target="../media/image142.jpeg"/><Relationship Id="rId88" Type="http://schemas.openxmlformats.org/officeDocument/2006/relationships/image" Target="../media/image147.png"/><Relationship Id="rId111" Type="http://schemas.openxmlformats.org/officeDocument/2006/relationships/image" Target="../media/image1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3.xml"/></Relationships>
</file>

<file path=ppt/slides/_rels/slide9.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7.jpeg"/><Relationship Id="rId2" Type="http://schemas.openxmlformats.org/officeDocument/2006/relationships/notesSlide" Target="../notesSlides/notesSlide6.xml"/><Relationship Id="rId1" Type="http://schemas.openxmlformats.org/officeDocument/2006/relationships/slideLayout" Target="../slideLayouts/slideLayout226.xml"/><Relationship Id="rId6" Type="http://schemas.openxmlformats.org/officeDocument/2006/relationships/image" Target="../media/image176.jpeg"/><Relationship Id="rId5" Type="http://schemas.openxmlformats.org/officeDocument/2006/relationships/image" Target="../media/image175.jpeg"/><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6" name="文本框 5"/>
          <p:cNvSpPr txBox="1"/>
          <p:nvPr/>
        </p:nvSpPr>
        <p:spPr>
          <a:xfrm>
            <a:off x="1257504" y="1664068"/>
            <a:ext cx="10077287" cy="2197525"/>
          </a:xfrm>
          <a:prstGeom prst="rect">
            <a:avLst/>
          </a:prstGeom>
          <a:noFill/>
        </p:spPr>
        <p:txBody>
          <a:bodyPr wrap="square" rtlCol="0">
            <a:spAutoFit/>
          </a:bodyPr>
          <a:lstStyle/>
          <a:p>
            <a:pPr algn="ctr" defTabSz="932597">
              <a:defRPr/>
            </a:pPr>
            <a:r>
              <a:rPr lang="zh-CN" altLang="en-US" sz="4800" dirty="0">
                <a:gradFill>
                  <a:gsLst>
                    <a:gs pos="91000">
                      <a:srgbClr val="FFFFFF"/>
                    </a:gs>
                    <a:gs pos="0">
                      <a:srgbClr val="FFFFFF"/>
                    </a:gs>
                  </a:gsLst>
                  <a:lin ang="5400000" scaled="0"/>
                </a:gradFill>
                <a:latin typeface="微软雅黑" panose="020B0503020204020204" pitchFamily="34" charset="-122"/>
                <a:ea typeface="微软雅黑" panose="020B0503020204020204" pitchFamily="34" charset="-122"/>
              </a:rPr>
              <a:t>未来就在眼前</a:t>
            </a:r>
            <a:endParaRPr lang="en-US" altLang="zh-CN" sz="4800" dirty="0">
              <a:gradFill>
                <a:gsLst>
                  <a:gs pos="91000">
                    <a:srgbClr val="FFFFFF"/>
                  </a:gs>
                  <a:gs pos="0">
                    <a:srgbClr val="FFFFFF"/>
                  </a:gs>
                </a:gsLst>
                <a:lin ang="5400000" scaled="0"/>
              </a:gradFill>
              <a:latin typeface="微软雅黑" panose="020B0503020204020204" pitchFamily="34" charset="-122"/>
              <a:ea typeface="微软雅黑" panose="020B0503020204020204" pitchFamily="34" charset="-122"/>
            </a:endParaRPr>
          </a:p>
          <a:p>
            <a:pPr algn="ctr" defTabSz="932597">
              <a:defRPr/>
            </a:pPr>
            <a:endParaRPr lang="en-US" altLang="zh-CN" sz="4800" dirty="0">
              <a:gradFill>
                <a:gsLst>
                  <a:gs pos="91000">
                    <a:srgbClr val="FFFFFF"/>
                  </a:gs>
                  <a:gs pos="0">
                    <a:srgbClr val="FFFFFF"/>
                  </a:gs>
                </a:gsLst>
                <a:lin ang="5400000" scaled="0"/>
              </a:gradFill>
              <a:latin typeface="微软雅黑" panose="020B0503020204020204" pitchFamily="34" charset="-122"/>
              <a:ea typeface="微软雅黑" panose="020B0503020204020204" pitchFamily="34" charset="-122"/>
            </a:endParaRPr>
          </a:p>
          <a:p>
            <a:pPr algn="ctr" defTabSz="932597">
              <a:defRPr/>
            </a:pPr>
            <a:r>
              <a:rPr lang="zh-CN" altLang="en-US" sz="4080" dirty="0">
                <a:gradFill>
                  <a:gsLst>
                    <a:gs pos="91000">
                      <a:srgbClr val="FFFFFF"/>
                    </a:gs>
                    <a:gs pos="0">
                      <a:srgbClr val="FFFFFF"/>
                    </a:gs>
                  </a:gsLst>
                  <a:lin ang="5400000" scaled="0"/>
                </a:gradFill>
                <a:latin typeface="微软雅黑" panose="020B0503020204020204" pitchFamily="34" charset="-122"/>
                <a:ea typeface="微软雅黑" panose="020B0503020204020204" pitchFamily="34" charset="-122"/>
              </a:rPr>
              <a:t>微软人工智能技术赋能企业转型</a:t>
            </a:r>
            <a:endParaRPr lang="en-US" altLang="zh-CN" sz="4080" dirty="0">
              <a:solidFill>
                <a:srgbClr val="FFFFFF"/>
              </a:solidFill>
              <a:latin typeface="微软雅黑" panose="020B0503020204020204" pitchFamily="34" charset="-122"/>
              <a:ea typeface="微软雅黑" panose="020B0503020204020204" pitchFamily="34" charset="-122"/>
              <a:cs typeface="Segoe UI Light" charset="0"/>
            </a:endParaRPr>
          </a:p>
        </p:txBody>
      </p:sp>
      <p:sp>
        <p:nvSpPr>
          <p:cNvPr id="2" name="文本框 1">
            <a:extLst>
              <a:ext uri="{FF2B5EF4-FFF2-40B4-BE49-F238E27FC236}">
                <a16:creationId xmlns:a16="http://schemas.microsoft.com/office/drawing/2014/main" id="{FACB6D3A-E66C-432E-8244-32C9BFA126FA}"/>
              </a:ext>
            </a:extLst>
          </p:cNvPr>
          <p:cNvSpPr txBox="1"/>
          <p:nvPr/>
        </p:nvSpPr>
        <p:spPr>
          <a:xfrm>
            <a:off x="6502149" y="5033414"/>
            <a:ext cx="4924425" cy="1596014"/>
          </a:xfrm>
          <a:prstGeom prst="rect">
            <a:avLst/>
          </a:prstGeom>
          <a:noFill/>
        </p:spPr>
        <p:txBody>
          <a:bodyPr wrap="none" lIns="0" tIns="0" rIns="0" bIns="0" rtlCol="0">
            <a:spAutoFit/>
          </a:bodyPr>
          <a:lstStyle/>
          <a:p>
            <a:pPr defTabSz="932597">
              <a:lnSpc>
                <a:spcPct val="150000"/>
              </a:lnSpc>
              <a:defRPr/>
            </a:pPr>
            <a:r>
              <a:rPr lang="zh-CN" altLang="en-US" sz="2400" dirty="0">
                <a:solidFill>
                  <a:srgbClr val="FFFFFF"/>
                </a:solidFill>
                <a:latin typeface="Segoe UI"/>
              </a:rPr>
              <a:t>崔宏禹 </a:t>
            </a:r>
            <a:r>
              <a:rPr lang="en-US" altLang="zh-CN" sz="2400" dirty="0">
                <a:solidFill>
                  <a:srgbClr val="FFFFFF"/>
                </a:solidFill>
                <a:latin typeface="Segoe UI"/>
              </a:rPr>
              <a:t>hongyuc@microsoft.com</a:t>
            </a:r>
          </a:p>
          <a:p>
            <a:pPr defTabSz="932597">
              <a:lnSpc>
                <a:spcPct val="150000"/>
              </a:lnSpc>
              <a:defRPr/>
            </a:pPr>
            <a:r>
              <a:rPr lang="zh-CN" altLang="en-US" sz="2400" dirty="0">
                <a:solidFill>
                  <a:srgbClr val="FFFFFF"/>
                </a:solidFill>
                <a:latin typeface="Segoe UI"/>
              </a:rPr>
              <a:t>创新技术总经理</a:t>
            </a:r>
            <a:endParaRPr lang="en-US" altLang="zh-CN" sz="2400" dirty="0">
              <a:solidFill>
                <a:srgbClr val="FFFFFF"/>
              </a:solidFill>
              <a:latin typeface="Segoe UI"/>
            </a:endParaRPr>
          </a:p>
          <a:p>
            <a:pPr defTabSz="932597">
              <a:lnSpc>
                <a:spcPct val="150000"/>
              </a:lnSpc>
              <a:defRPr/>
            </a:pPr>
            <a:r>
              <a:rPr lang="zh-CN" altLang="en-US" sz="2400" dirty="0">
                <a:solidFill>
                  <a:srgbClr val="FFFFFF"/>
                </a:solidFill>
                <a:latin typeface="Segoe UI"/>
              </a:rPr>
              <a:t>微软（中国）有限公司全渠道事业部</a:t>
            </a:r>
          </a:p>
        </p:txBody>
      </p:sp>
    </p:spTree>
    <p:extLst>
      <p:ext uri="{BB962C8B-B14F-4D97-AF65-F5344CB8AC3E}">
        <p14:creationId xmlns:p14="http://schemas.microsoft.com/office/powerpoint/2010/main" val="100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2" name="Straight Connector 221">
            <a:extLst>
              <a:ext uri="{FF2B5EF4-FFF2-40B4-BE49-F238E27FC236}">
                <a16:creationId xmlns:a16="http://schemas.microsoft.com/office/drawing/2014/main" id="{A9486458-08CA-014E-9604-2A7111199F38}"/>
              </a:ext>
            </a:extLst>
          </p:cNvPr>
          <p:cNvCxnSpPr>
            <a:cxnSpLocks/>
          </p:cNvCxnSpPr>
          <p:nvPr/>
        </p:nvCxnSpPr>
        <p:spPr>
          <a:xfrm>
            <a:off x="4151487" y="2363354"/>
            <a:ext cx="4141045"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C288CB01-1D33-7A41-BD82-12F586614508}"/>
              </a:ext>
            </a:extLst>
          </p:cNvPr>
          <p:cNvSpPr/>
          <p:nvPr/>
        </p:nvSpPr>
        <p:spPr>
          <a:xfrm>
            <a:off x="5362656" y="2191202"/>
            <a:ext cx="1649544" cy="334307"/>
          </a:xfrm>
          <a:prstGeom prst="rect">
            <a:avLst/>
          </a:prstGeom>
          <a:solidFill>
            <a:schemeClr val="bg1"/>
          </a:solidFill>
        </p:spPr>
        <p:txBody>
          <a:bodyPr wrap="square">
            <a:spAutoFit/>
          </a:bodyPr>
          <a:lstStyle/>
          <a:p>
            <a:pPr algn="ctr" defTabSz="699447">
              <a:defRPr/>
            </a:pPr>
            <a:r>
              <a:rPr lang="en-US" sz="1530" dirty="0">
                <a:solidFill>
                  <a:srgbClr val="5B9BD5"/>
                </a:solidFill>
                <a:latin typeface="Segoe UI Semibold"/>
              </a:rPr>
              <a:t>Speech </a:t>
            </a:r>
            <a:r>
              <a:rPr lang="zh-CN" altLang="en-US" sz="1530" dirty="0">
                <a:solidFill>
                  <a:srgbClr val="5B9BD5"/>
                </a:solidFill>
                <a:latin typeface="Segoe UI Semibold"/>
                <a:ea typeface="宋体" panose="02010600030101010101" pitchFamily="2" charset="-122"/>
              </a:rPr>
              <a:t>语音</a:t>
            </a:r>
            <a:endParaRPr lang="en-US" sz="1071" dirty="0">
              <a:solidFill>
                <a:srgbClr val="5B9BD5"/>
              </a:solidFill>
              <a:latin typeface="Segoe UI Semibold"/>
            </a:endParaRPr>
          </a:p>
        </p:txBody>
      </p:sp>
      <p:cxnSp>
        <p:nvCxnSpPr>
          <p:cNvPr id="287" name="Straight Connector 286">
            <a:extLst>
              <a:ext uri="{FF2B5EF4-FFF2-40B4-BE49-F238E27FC236}">
                <a16:creationId xmlns:a16="http://schemas.microsoft.com/office/drawing/2014/main" id="{92A23A78-E61E-6E42-B47F-603B17DCCB7E}"/>
              </a:ext>
            </a:extLst>
          </p:cNvPr>
          <p:cNvCxnSpPr>
            <a:cxnSpLocks/>
          </p:cNvCxnSpPr>
          <p:nvPr/>
        </p:nvCxnSpPr>
        <p:spPr>
          <a:xfrm>
            <a:off x="2000360" y="2363354"/>
            <a:ext cx="19448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348933E7-3306-B04A-80B4-BDC3E2D1DFB4}"/>
              </a:ext>
            </a:extLst>
          </p:cNvPr>
          <p:cNvSpPr/>
          <p:nvPr/>
        </p:nvSpPr>
        <p:spPr>
          <a:xfrm>
            <a:off x="2403119" y="2185458"/>
            <a:ext cx="1192707" cy="334307"/>
          </a:xfrm>
          <a:prstGeom prst="rect">
            <a:avLst/>
          </a:prstGeom>
          <a:solidFill>
            <a:schemeClr val="bg1"/>
          </a:solidFill>
        </p:spPr>
        <p:txBody>
          <a:bodyPr wrap="square">
            <a:spAutoFit/>
          </a:bodyPr>
          <a:lstStyle/>
          <a:p>
            <a:pPr algn="ctr" defTabSz="699447">
              <a:defRPr/>
            </a:pPr>
            <a:r>
              <a:rPr lang="en-US" sz="1530" dirty="0">
                <a:solidFill>
                  <a:srgbClr val="5B9BD5"/>
                </a:solidFill>
                <a:latin typeface="Segoe UI Semibold"/>
              </a:rPr>
              <a:t>Vision </a:t>
            </a:r>
            <a:r>
              <a:rPr lang="zh-CN" altLang="en-US" sz="1530" dirty="0">
                <a:solidFill>
                  <a:srgbClr val="5B9BD5"/>
                </a:solidFill>
                <a:latin typeface="Segoe UI Semibold"/>
                <a:ea typeface="宋体" panose="02010600030101010101" pitchFamily="2" charset="-122"/>
              </a:rPr>
              <a:t>视觉</a:t>
            </a:r>
            <a:endParaRPr lang="en-US" sz="1071" dirty="0">
              <a:solidFill>
                <a:srgbClr val="5B9BD5"/>
              </a:solidFill>
              <a:latin typeface="Segoe UI Semibold"/>
            </a:endParaRPr>
          </a:p>
        </p:txBody>
      </p:sp>
      <p:cxnSp>
        <p:nvCxnSpPr>
          <p:cNvPr id="289" name="Straight Connector 288">
            <a:extLst>
              <a:ext uri="{FF2B5EF4-FFF2-40B4-BE49-F238E27FC236}">
                <a16:creationId xmlns:a16="http://schemas.microsoft.com/office/drawing/2014/main" id="{3F651C64-B18B-974B-8F3C-5A9FCB2E404E}"/>
              </a:ext>
            </a:extLst>
          </p:cNvPr>
          <p:cNvCxnSpPr>
            <a:cxnSpLocks/>
          </p:cNvCxnSpPr>
          <p:nvPr/>
        </p:nvCxnSpPr>
        <p:spPr>
          <a:xfrm>
            <a:off x="8507887" y="2363354"/>
            <a:ext cx="19448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D33EF7E5-41D9-5F42-B169-A78DE8FF89D3}"/>
              </a:ext>
            </a:extLst>
          </p:cNvPr>
          <p:cNvSpPr/>
          <p:nvPr/>
        </p:nvSpPr>
        <p:spPr>
          <a:xfrm>
            <a:off x="8692839" y="2210328"/>
            <a:ext cx="1555271" cy="334307"/>
          </a:xfrm>
          <a:prstGeom prst="rect">
            <a:avLst/>
          </a:prstGeom>
          <a:solidFill>
            <a:schemeClr val="bg1"/>
          </a:solidFill>
        </p:spPr>
        <p:txBody>
          <a:bodyPr wrap="square">
            <a:spAutoFit/>
          </a:bodyPr>
          <a:lstStyle/>
          <a:p>
            <a:pPr algn="ctr" defTabSz="699447">
              <a:defRPr/>
            </a:pPr>
            <a:r>
              <a:rPr lang="en-US" sz="1530" dirty="0">
                <a:solidFill>
                  <a:srgbClr val="5B9BD5"/>
                </a:solidFill>
                <a:latin typeface="Segoe UI Semibold"/>
              </a:rPr>
              <a:t>Language </a:t>
            </a:r>
            <a:r>
              <a:rPr lang="zh-CN" altLang="en-US" sz="1530" dirty="0">
                <a:solidFill>
                  <a:srgbClr val="5B9BD5"/>
                </a:solidFill>
                <a:latin typeface="Segoe UI Semibold"/>
                <a:ea typeface="宋体" panose="02010600030101010101" pitchFamily="2" charset="-122"/>
              </a:rPr>
              <a:t>语言</a:t>
            </a:r>
            <a:endParaRPr lang="en-US" sz="1071" dirty="0">
              <a:solidFill>
                <a:srgbClr val="5B9BD5"/>
              </a:solidFill>
              <a:latin typeface="Segoe UI Semibold"/>
            </a:endParaRPr>
          </a:p>
        </p:txBody>
      </p:sp>
      <p:grpSp>
        <p:nvGrpSpPr>
          <p:cNvPr id="224" name="Group 223">
            <a:extLst>
              <a:ext uri="{FF2B5EF4-FFF2-40B4-BE49-F238E27FC236}">
                <a16:creationId xmlns:a16="http://schemas.microsoft.com/office/drawing/2014/main" id="{EE50CE08-E5B9-9545-A031-26797224FA66}"/>
              </a:ext>
            </a:extLst>
          </p:cNvPr>
          <p:cNvGrpSpPr/>
          <p:nvPr/>
        </p:nvGrpSpPr>
        <p:grpSpPr>
          <a:xfrm>
            <a:off x="4106087" y="2582763"/>
            <a:ext cx="2080540" cy="1944478"/>
            <a:chOff x="3338624" y="2025650"/>
            <a:chExt cx="2719907" cy="2542032"/>
          </a:xfrm>
        </p:grpSpPr>
        <p:pic>
          <p:nvPicPr>
            <p:cNvPr id="225" name="Picture Placeholder 7">
              <a:extLst>
                <a:ext uri="{FF2B5EF4-FFF2-40B4-BE49-F238E27FC236}">
                  <a16:creationId xmlns:a16="http://schemas.microsoft.com/office/drawing/2014/main" id="{90C14125-E05F-974B-8A95-2C750D1C67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226" name="Group 225">
              <a:extLst>
                <a:ext uri="{FF2B5EF4-FFF2-40B4-BE49-F238E27FC236}">
                  <a16:creationId xmlns:a16="http://schemas.microsoft.com/office/drawing/2014/main" id="{5FA07DCA-3C1B-6944-9407-3C0236026D70}"/>
                </a:ext>
              </a:extLst>
            </p:cNvPr>
            <p:cNvGrpSpPr/>
            <p:nvPr/>
          </p:nvGrpSpPr>
          <p:grpSpPr>
            <a:xfrm>
              <a:off x="3338624" y="2257427"/>
              <a:ext cx="2719907" cy="2281356"/>
              <a:chOff x="-7356833" y="4564065"/>
              <a:chExt cx="3145879" cy="2638644"/>
            </a:xfrm>
          </p:grpSpPr>
          <p:grpSp>
            <p:nvGrpSpPr>
              <p:cNvPr id="227" name="Group 226">
                <a:extLst>
                  <a:ext uri="{FF2B5EF4-FFF2-40B4-BE49-F238E27FC236}">
                    <a16:creationId xmlns:a16="http://schemas.microsoft.com/office/drawing/2014/main" id="{F26CB0F8-84F4-FA44-995C-7C19BCCC2079}"/>
                  </a:ext>
                </a:extLst>
              </p:cNvPr>
              <p:cNvGrpSpPr/>
              <p:nvPr/>
            </p:nvGrpSpPr>
            <p:grpSpPr>
              <a:xfrm>
                <a:off x="-7285907" y="4564065"/>
                <a:ext cx="3074953" cy="1882323"/>
                <a:chOff x="-4470975" y="2599831"/>
                <a:chExt cx="4134954" cy="2531195"/>
              </a:xfrm>
            </p:grpSpPr>
            <p:sp>
              <p:nvSpPr>
                <p:cNvPr id="240" name="Freeform: Shape 30">
                  <a:extLst>
                    <a:ext uri="{FF2B5EF4-FFF2-40B4-BE49-F238E27FC236}">
                      <a16:creationId xmlns:a16="http://schemas.microsoft.com/office/drawing/2014/main" id="{878F891E-A76B-B74A-8F88-C22F93C4688C}"/>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241" name="Oval 240">
                  <a:extLst>
                    <a:ext uri="{FF2B5EF4-FFF2-40B4-BE49-F238E27FC236}">
                      <a16:creationId xmlns:a16="http://schemas.microsoft.com/office/drawing/2014/main" id="{67FD3851-1C6B-A041-A212-4C857E4A4A93}"/>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BD61C243-8B44-C248-89F4-2B21BB413E45}"/>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38B024CC-EDEF-FA42-994E-AD3FA2E6D3BC}"/>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66114887-FCD9-0A4F-9E8E-097BAC063E63}"/>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27BF942D-CE5D-D14B-9C50-277815C6F3C6}"/>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8A9D8258-709B-284E-8F97-C6C27011DF3A}"/>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7" name="Freeform: Shape 37">
                  <a:extLst>
                    <a:ext uri="{FF2B5EF4-FFF2-40B4-BE49-F238E27FC236}">
                      <a16:creationId xmlns:a16="http://schemas.microsoft.com/office/drawing/2014/main" id="{102F0365-444B-2B41-9B0E-87A331AEDA5E}"/>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248" name="Oval 247">
                  <a:extLst>
                    <a:ext uri="{FF2B5EF4-FFF2-40B4-BE49-F238E27FC236}">
                      <a16:creationId xmlns:a16="http://schemas.microsoft.com/office/drawing/2014/main" id="{7A652BBE-C609-AA42-85D4-67E43750F6FE}"/>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F21A6638-1BF1-3046-9310-B24FC18F1687}"/>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519F62AB-9B81-8640-A65E-1C6CD1A67AA2}"/>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2D79C9E6-7CAD-9843-9CE3-FC72142EB112}"/>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2" name="Oval 251">
                  <a:extLst>
                    <a:ext uri="{FF2B5EF4-FFF2-40B4-BE49-F238E27FC236}">
                      <a16:creationId xmlns:a16="http://schemas.microsoft.com/office/drawing/2014/main" id="{5A805381-D305-A949-8377-86BB6DF74D54}"/>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F5076C29-911F-3643-A0D8-F444D86314DB}"/>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570D7D19-2201-4944-8593-2486FB4B237A}"/>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5" name="Freeform: Shape 45">
                  <a:extLst>
                    <a:ext uri="{FF2B5EF4-FFF2-40B4-BE49-F238E27FC236}">
                      <a16:creationId xmlns:a16="http://schemas.microsoft.com/office/drawing/2014/main" id="{17012E9C-3B1C-9C49-895E-A3445182168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256" name="Oval 255">
                  <a:extLst>
                    <a:ext uri="{FF2B5EF4-FFF2-40B4-BE49-F238E27FC236}">
                      <a16:creationId xmlns:a16="http://schemas.microsoft.com/office/drawing/2014/main" id="{51C835E2-2181-6446-B7D6-8755E2CF91EC}"/>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7" name="Oval 256">
                  <a:extLst>
                    <a:ext uri="{FF2B5EF4-FFF2-40B4-BE49-F238E27FC236}">
                      <a16:creationId xmlns:a16="http://schemas.microsoft.com/office/drawing/2014/main" id="{715E3C7F-C123-2143-8E1A-CE61F79D8DF3}"/>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8" name="Oval 257">
                  <a:extLst>
                    <a:ext uri="{FF2B5EF4-FFF2-40B4-BE49-F238E27FC236}">
                      <a16:creationId xmlns:a16="http://schemas.microsoft.com/office/drawing/2014/main" id="{44CD8E60-C094-C046-95B9-C3E5662192A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59" name="Oval 258">
                  <a:extLst>
                    <a:ext uri="{FF2B5EF4-FFF2-40B4-BE49-F238E27FC236}">
                      <a16:creationId xmlns:a16="http://schemas.microsoft.com/office/drawing/2014/main" id="{D6BE54FE-46F5-5046-A1DD-80ABD51FA9BA}"/>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0" name="Oval 259">
                  <a:extLst>
                    <a:ext uri="{FF2B5EF4-FFF2-40B4-BE49-F238E27FC236}">
                      <a16:creationId xmlns:a16="http://schemas.microsoft.com/office/drawing/2014/main" id="{0286AF63-9058-8542-9017-B5DA9B400EAE}"/>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1" name="Oval 260">
                  <a:extLst>
                    <a:ext uri="{FF2B5EF4-FFF2-40B4-BE49-F238E27FC236}">
                      <a16:creationId xmlns:a16="http://schemas.microsoft.com/office/drawing/2014/main" id="{5B344C07-69FD-4D4F-BAC7-84F922BC0FB0}"/>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2" name="Freeform: Shape 52">
                  <a:extLst>
                    <a:ext uri="{FF2B5EF4-FFF2-40B4-BE49-F238E27FC236}">
                      <a16:creationId xmlns:a16="http://schemas.microsoft.com/office/drawing/2014/main" id="{0E91C403-F557-044F-B539-3F7FA43946D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263" name="Oval 262">
                  <a:extLst>
                    <a:ext uri="{FF2B5EF4-FFF2-40B4-BE49-F238E27FC236}">
                      <a16:creationId xmlns:a16="http://schemas.microsoft.com/office/drawing/2014/main" id="{DD8265D4-60D0-014D-BEA2-4E1C1D90DC6B}"/>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4" name="Oval 263">
                  <a:extLst>
                    <a:ext uri="{FF2B5EF4-FFF2-40B4-BE49-F238E27FC236}">
                      <a16:creationId xmlns:a16="http://schemas.microsoft.com/office/drawing/2014/main" id="{21795BFE-FEDD-A645-B463-24D5BF6E3DC5}"/>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5" name="Oval 264">
                  <a:extLst>
                    <a:ext uri="{FF2B5EF4-FFF2-40B4-BE49-F238E27FC236}">
                      <a16:creationId xmlns:a16="http://schemas.microsoft.com/office/drawing/2014/main" id="{8AD22C7E-6CBB-AB47-8167-2F577127C064}"/>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6" name="Freeform: Shape 56">
                  <a:extLst>
                    <a:ext uri="{FF2B5EF4-FFF2-40B4-BE49-F238E27FC236}">
                      <a16:creationId xmlns:a16="http://schemas.microsoft.com/office/drawing/2014/main" id="{760CB88F-F43C-4D47-AD44-9737ECE6079E}"/>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267" name="Oval 266">
                  <a:extLst>
                    <a:ext uri="{FF2B5EF4-FFF2-40B4-BE49-F238E27FC236}">
                      <a16:creationId xmlns:a16="http://schemas.microsoft.com/office/drawing/2014/main" id="{669E7B93-4E51-534E-A0E4-271B61C25A7A}"/>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8" name="Oval 267">
                  <a:extLst>
                    <a:ext uri="{FF2B5EF4-FFF2-40B4-BE49-F238E27FC236}">
                      <a16:creationId xmlns:a16="http://schemas.microsoft.com/office/drawing/2014/main" id="{82B7B7CA-69EA-5143-931A-F69645D57E8C}"/>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69" name="Oval 268">
                  <a:extLst>
                    <a:ext uri="{FF2B5EF4-FFF2-40B4-BE49-F238E27FC236}">
                      <a16:creationId xmlns:a16="http://schemas.microsoft.com/office/drawing/2014/main" id="{818D477B-6409-784B-86C0-62113656D9B6}"/>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C70BFA3A-1EFE-B94A-92DE-A9A560CCBF04}"/>
                    </a:ext>
                  </a:extLst>
                </p:cNvPr>
                <p:cNvSpPr txBox="1"/>
                <p:nvPr/>
              </p:nvSpPr>
              <p:spPr>
                <a:xfrm>
                  <a:off x="-3871705" y="2797502"/>
                  <a:ext cx="1430728" cy="558148"/>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Switchboard</a:t>
                  </a:r>
                </a:p>
              </p:txBody>
            </p:sp>
            <p:sp>
              <p:nvSpPr>
                <p:cNvPr id="271" name="TextBox 270">
                  <a:extLst>
                    <a:ext uri="{FF2B5EF4-FFF2-40B4-BE49-F238E27FC236}">
                      <a16:creationId xmlns:a16="http://schemas.microsoft.com/office/drawing/2014/main" id="{6FF5B10E-FC5B-D741-BBA1-5333A6453E88}"/>
                    </a:ext>
                  </a:extLst>
                </p:cNvPr>
                <p:cNvSpPr txBox="1"/>
                <p:nvPr/>
              </p:nvSpPr>
              <p:spPr>
                <a:xfrm>
                  <a:off x="-2946592" y="3411496"/>
                  <a:ext cx="1352715"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Switchboard cellular</a:t>
                  </a:r>
                </a:p>
              </p:txBody>
            </p:sp>
            <p:sp>
              <p:nvSpPr>
                <p:cNvPr id="272" name="TextBox 271">
                  <a:extLst>
                    <a:ext uri="{FF2B5EF4-FFF2-40B4-BE49-F238E27FC236}">
                      <a16:creationId xmlns:a16="http://schemas.microsoft.com/office/drawing/2014/main" id="{B3D1F96A-0499-9241-9C94-C86D41313F37}"/>
                    </a:ext>
                  </a:extLst>
                </p:cNvPr>
                <p:cNvSpPr txBox="1"/>
                <p:nvPr/>
              </p:nvSpPr>
              <p:spPr>
                <a:xfrm>
                  <a:off x="-2704720" y="2920789"/>
                  <a:ext cx="1638853"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Meeting </a:t>
                  </a:r>
                  <a:b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b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speech</a:t>
                  </a:r>
                </a:p>
              </p:txBody>
            </p:sp>
            <p:sp>
              <p:nvSpPr>
                <p:cNvPr id="273" name="TextBox 272">
                  <a:extLst>
                    <a:ext uri="{FF2B5EF4-FFF2-40B4-BE49-F238E27FC236}">
                      <a16:creationId xmlns:a16="http://schemas.microsoft.com/office/drawing/2014/main" id="{1AD71B45-7ECE-8F4E-B92A-114C63AD805C}"/>
                    </a:ext>
                  </a:extLst>
                </p:cNvPr>
                <p:cNvSpPr txBox="1"/>
                <p:nvPr/>
              </p:nvSpPr>
              <p:spPr>
                <a:xfrm>
                  <a:off x="-1615553" y="4023761"/>
                  <a:ext cx="1279532"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IBM Switchboard</a:t>
                  </a:r>
                </a:p>
              </p:txBody>
            </p:sp>
            <p:sp>
              <p:nvSpPr>
                <p:cNvPr id="274" name="TextBox 273">
                  <a:extLst>
                    <a:ext uri="{FF2B5EF4-FFF2-40B4-BE49-F238E27FC236}">
                      <a16:creationId xmlns:a16="http://schemas.microsoft.com/office/drawing/2014/main" id="{48D26153-AAC7-FC43-8CA8-2FEA3325A685}"/>
                    </a:ext>
                  </a:extLst>
                </p:cNvPr>
                <p:cNvSpPr txBox="1"/>
                <p:nvPr/>
              </p:nvSpPr>
              <p:spPr>
                <a:xfrm>
                  <a:off x="-4470975" y="3445500"/>
                  <a:ext cx="1107856" cy="665853"/>
                </a:xfrm>
                <a:prstGeom prst="rect">
                  <a:avLst/>
                </a:prstGeom>
                <a:noFill/>
              </p:spPr>
              <p:txBody>
                <a:bodyPr wrap="square" lIns="137120" tIns="109696" rIns="137120" bIns="109696" rtlCol="0">
                  <a:spAutoFit/>
                </a:bodyPr>
                <a:lstStyle/>
                <a:p>
                  <a:pPr algn="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Broadcast speech</a:t>
                  </a:r>
                </a:p>
              </p:txBody>
            </p:sp>
            <p:sp>
              <p:nvSpPr>
                <p:cNvPr id="275" name="Oval 274">
                  <a:extLst>
                    <a:ext uri="{FF2B5EF4-FFF2-40B4-BE49-F238E27FC236}">
                      <a16:creationId xmlns:a16="http://schemas.microsoft.com/office/drawing/2014/main" id="{8F41CFAA-EF8B-D74B-AC3E-7F2989D1C92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5341A67D-E257-A040-A42F-956C3ED8020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C627F9C8-1439-F24D-B4F3-3F97EEABEFB5}"/>
                    </a:ext>
                  </a:extLst>
                </p:cNvPr>
                <p:cNvGrpSpPr/>
                <p:nvPr/>
              </p:nvGrpSpPr>
              <p:grpSpPr>
                <a:xfrm>
                  <a:off x="-1811814" y="4943801"/>
                  <a:ext cx="872075" cy="187225"/>
                  <a:chOff x="9975718" y="3109333"/>
                  <a:chExt cx="1315753" cy="282477"/>
                </a:xfrm>
              </p:grpSpPr>
              <p:pic>
                <p:nvPicPr>
                  <p:cNvPr id="278" name="Picture 277">
                    <a:extLst>
                      <a:ext uri="{FF2B5EF4-FFF2-40B4-BE49-F238E27FC236}">
                        <a16:creationId xmlns:a16="http://schemas.microsoft.com/office/drawing/2014/main" id="{3ED73CE6-222E-CD42-82A9-DDF986E483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279" name="Freeform 12">
                    <a:extLst>
                      <a:ext uri="{FF2B5EF4-FFF2-40B4-BE49-F238E27FC236}">
                        <a16:creationId xmlns:a16="http://schemas.microsoft.com/office/drawing/2014/main" id="{1611E074-4AA7-C34A-837A-6DD379D268B2}"/>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68570" tIns="34285" rIns="68570" bIns="34285" numCol="1" anchor="t" anchorCtr="0" compatLnSpc="1">
                    <a:prstTxWarp prst="textNoShape">
                      <a:avLst/>
                    </a:prstTxWarp>
                  </a:bodyPr>
                  <a:lstStyle/>
                  <a:p>
                    <a:pPr defTabSz="699422">
                      <a:defRPr/>
                    </a:pPr>
                    <a:endParaRPr lang="en-US" sz="804">
                      <a:solidFill>
                        <a:srgbClr val="1A1A1A"/>
                      </a:solidFill>
                      <a:latin typeface="Segoe UI"/>
                    </a:endParaRPr>
                  </a:p>
                </p:txBody>
              </p:sp>
            </p:grpSp>
          </p:grpSp>
          <p:grpSp>
            <p:nvGrpSpPr>
              <p:cNvPr id="228" name="Group 227">
                <a:extLst>
                  <a:ext uri="{FF2B5EF4-FFF2-40B4-BE49-F238E27FC236}">
                    <a16:creationId xmlns:a16="http://schemas.microsoft.com/office/drawing/2014/main" id="{71C904A7-2370-0540-9A35-0EFEFE4F36E5}"/>
                  </a:ext>
                </a:extLst>
              </p:cNvPr>
              <p:cNvGrpSpPr/>
              <p:nvPr/>
            </p:nvGrpSpPr>
            <p:grpSpPr>
              <a:xfrm>
                <a:off x="-7356833" y="6725408"/>
                <a:ext cx="3073385" cy="477301"/>
                <a:chOff x="210989" y="5921118"/>
                <a:chExt cx="3903149" cy="606184"/>
              </a:xfrm>
            </p:grpSpPr>
            <p:cxnSp>
              <p:nvCxnSpPr>
                <p:cNvPr id="229" name="Straight Connector 228">
                  <a:extLst>
                    <a:ext uri="{FF2B5EF4-FFF2-40B4-BE49-F238E27FC236}">
                      <a16:creationId xmlns:a16="http://schemas.microsoft.com/office/drawing/2014/main" id="{CA895C0D-38CD-0A44-A0AC-50F8C4036F52}"/>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AC45AF9-C5DC-CE4C-833B-911644C615E4}"/>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A3D6199-D1E6-264E-88B2-BD014F8F70B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6FD1E24-6334-6A40-8417-310D0C4F93D6}"/>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E970A3-1A55-7E47-971D-33C5894AD1C0}"/>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96AA8FA-BF48-0040-9987-07BBD5CEF235}"/>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1926985-5215-CC41-A0CF-1177F71863FE}"/>
                    </a:ext>
                  </a:extLst>
                </p:cNvPr>
                <p:cNvSpPr txBox="1"/>
                <p:nvPr/>
              </p:nvSpPr>
              <p:spPr>
                <a:xfrm>
                  <a:off x="210989" y="6000142"/>
                  <a:ext cx="847833"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1993</a:t>
                  </a:r>
                </a:p>
              </p:txBody>
            </p:sp>
            <p:sp>
              <p:nvSpPr>
                <p:cNvPr id="236" name="TextBox 235">
                  <a:extLst>
                    <a:ext uri="{FF2B5EF4-FFF2-40B4-BE49-F238E27FC236}">
                      <a16:creationId xmlns:a16="http://schemas.microsoft.com/office/drawing/2014/main" id="{98059804-E1E2-0141-81FB-50E33B8CBFF7}"/>
                    </a:ext>
                  </a:extLst>
                </p:cNvPr>
                <p:cNvSpPr txBox="1"/>
                <p:nvPr/>
              </p:nvSpPr>
              <p:spPr>
                <a:xfrm>
                  <a:off x="3266305" y="6000146"/>
                  <a:ext cx="847833"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2017</a:t>
                  </a:r>
                </a:p>
              </p:txBody>
            </p:sp>
            <p:sp>
              <p:nvSpPr>
                <p:cNvPr id="237" name="TextBox 236">
                  <a:extLst>
                    <a:ext uri="{FF2B5EF4-FFF2-40B4-BE49-F238E27FC236}">
                      <a16:creationId xmlns:a16="http://schemas.microsoft.com/office/drawing/2014/main" id="{85A72414-BCA4-B645-9A3F-B18C35960B18}"/>
                    </a:ext>
                  </a:extLst>
                </p:cNvPr>
                <p:cNvSpPr txBox="1"/>
                <p:nvPr/>
              </p:nvSpPr>
              <p:spPr>
                <a:xfrm>
                  <a:off x="921243" y="6000150"/>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2000</a:t>
                  </a:r>
                </a:p>
              </p:txBody>
            </p:sp>
            <p:sp>
              <p:nvSpPr>
                <p:cNvPr id="238" name="TextBox 237">
                  <a:extLst>
                    <a:ext uri="{FF2B5EF4-FFF2-40B4-BE49-F238E27FC236}">
                      <a16:creationId xmlns:a16="http://schemas.microsoft.com/office/drawing/2014/main" id="{AE62F91D-97A6-4E45-8AE6-AA7A7444C9B3}"/>
                    </a:ext>
                  </a:extLst>
                </p:cNvPr>
                <p:cNvSpPr txBox="1"/>
                <p:nvPr/>
              </p:nvSpPr>
              <p:spPr>
                <a:xfrm>
                  <a:off x="1688448" y="6000154"/>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2006</a:t>
                  </a:r>
                </a:p>
              </p:txBody>
            </p:sp>
            <p:sp>
              <p:nvSpPr>
                <p:cNvPr id="239" name="TextBox 238">
                  <a:extLst>
                    <a:ext uri="{FF2B5EF4-FFF2-40B4-BE49-F238E27FC236}">
                      <a16:creationId xmlns:a16="http://schemas.microsoft.com/office/drawing/2014/main" id="{F8509E7F-4B66-4E4C-A555-538010F4A32B}"/>
                    </a:ext>
                  </a:extLst>
                </p:cNvPr>
                <p:cNvSpPr txBox="1"/>
                <p:nvPr/>
              </p:nvSpPr>
              <p:spPr>
                <a:xfrm>
                  <a:off x="2448180" y="6000158"/>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2010</a:t>
                  </a:r>
                </a:p>
              </p:txBody>
            </p:sp>
          </p:grpSp>
        </p:grpSp>
      </p:grpSp>
      <p:sp>
        <p:nvSpPr>
          <p:cNvPr id="280" name="Picture Placeholder 3">
            <a:extLst>
              <a:ext uri="{FF2B5EF4-FFF2-40B4-BE49-F238E27FC236}">
                <a16:creationId xmlns:a16="http://schemas.microsoft.com/office/drawing/2014/main" id="{419ABB89-C1D8-C74C-AD50-9D6D9CD4892F}"/>
              </a:ext>
            </a:extLst>
          </p:cNvPr>
          <p:cNvSpPr txBox="1">
            <a:spLocks/>
          </p:cNvSpPr>
          <p:nvPr/>
        </p:nvSpPr>
        <p:spPr>
          <a:xfrm>
            <a:off x="4162632" y="2582765"/>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pic>
        <p:nvPicPr>
          <p:cNvPr id="281" name="Picture Placeholder 5">
            <a:extLst>
              <a:ext uri="{FF2B5EF4-FFF2-40B4-BE49-F238E27FC236}">
                <a16:creationId xmlns:a16="http://schemas.microsoft.com/office/drawing/2014/main" id="{D2B3F609-970E-794D-9C57-D86FBE773C8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00533" y="2579996"/>
            <a:ext cx="1944478" cy="1944478"/>
          </a:xfrm>
          <a:prstGeom prst="rect">
            <a:avLst/>
          </a:prstGeom>
        </p:spPr>
      </p:pic>
      <p:sp>
        <p:nvSpPr>
          <p:cNvPr id="282" name="Picture Placeholder 3">
            <a:extLst>
              <a:ext uri="{FF2B5EF4-FFF2-40B4-BE49-F238E27FC236}">
                <a16:creationId xmlns:a16="http://schemas.microsoft.com/office/drawing/2014/main" id="{B242C480-453A-0E48-9FB6-74CE1D23D7AF}"/>
              </a:ext>
            </a:extLst>
          </p:cNvPr>
          <p:cNvSpPr txBox="1">
            <a:spLocks/>
          </p:cNvSpPr>
          <p:nvPr/>
        </p:nvSpPr>
        <p:spPr>
          <a:xfrm>
            <a:off x="1997818" y="2576692"/>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pic>
        <p:nvPicPr>
          <p:cNvPr id="283" name="Picture 282" descr="A picture containing wall, clock, object&#10;&#10;Description generated with high confidence">
            <a:extLst>
              <a:ext uri="{FF2B5EF4-FFF2-40B4-BE49-F238E27FC236}">
                <a16:creationId xmlns:a16="http://schemas.microsoft.com/office/drawing/2014/main" id="{C5235735-697F-3B4B-A9A1-CCAC61E3649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454937" y="2579995"/>
            <a:ext cx="1944478" cy="1944478"/>
          </a:xfrm>
          <a:prstGeom prst="rect">
            <a:avLst/>
          </a:prstGeom>
        </p:spPr>
      </p:pic>
      <p:sp>
        <p:nvSpPr>
          <p:cNvPr id="284" name="Picture Placeholder 3">
            <a:extLst>
              <a:ext uri="{FF2B5EF4-FFF2-40B4-BE49-F238E27FC236}">
                <a16:creationId xmlns:a16="http://schemas.microsoft.com/office/drawing/2014/main" id="{43AB02E9-CC4E-BF4D-8DE9-EB8CE7EE7212}"/>
              </a:ext>
            </a:extLst>
          </p:cNvPr>
          <p:cNvSpPr txBox="1">
            <a:spLocks/>
          </p:cNvSpPr>
          <p:nvPr/>
        </p:nvSpPr>
        <p:spPr>
          <a:xfrm>
            <a:off x="8457705" y="2582764"/>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pic>
        <p:nvPicPr>
          <p:cNvPr id="285" name="Picture 284">
            <a:extLst>
              <a:ext uri="{FF2B5EF4-FFF2-40B4-BE49-F238E27FC236}">
                <a16:creationId xmlns:a16="http://schemas.microsoft.com/office/drawing/2014/main" id="{5E8AF61F-4615-D047-8E3A-0B6B8DFACF3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347704" y="2576693"/>
            <a:ext cx="1944828" cy="1947781"/>
          </a:xfrm>
          <a:prstGeom prst="rect">
            <a:avLst/>
          </a:prstGeom>
        </p:spPr>
      </p:pic>
      <p:sp>
        <p:nvSpPr>
          <p:cNvPr id="286" name="Picture Placeholder 3">
            <a:extLst>
              <a:ext uri="{FF2B5EF4-FFF2-40B4-BE49-F238E27FC236}">
                <a16:creationId xmlns:a16="http://schemas.microsoft.com/office/drawing/2014/main" id="{07FE9D03-70DF-EF40-A639-ADF69F5EAA83}"/>
              </a:ext>
            </a:extLst>
          </p:cNvPr>
          <p:cNvSpPr txBox="1">
            <a:spLocks/>
          </p:cNvSpPr>
          <p:nvPr/>
        </p:nvSpPr>
        <p:spPr>
          <a:xfrm>
            <a:off x="6348990" y="2576692"/>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sp>
        <p:nvSpPr>
          <p:cNvPr id="2" name="Title 1">
            <a:extLst>
              <a:ext uri="{FF2B5EF4-FFF2-40B4-BE49-F238E27FC236}">
                <a16:creationId xmlns:a16="http://schemas.microsoft.com/office/drawing/2014/main" id="{78CD8E59-363A-4F92-B38B-D4579DBD3125}"/>
              </a:ext>
            </a:extLst>
          </p:cNvPr>
          <p:cNvSpPr>
            <a:spLocks noGrp="1"/>
          </p:cNvSpPr>
          <p:nvPr>
            <p:ph type="title"/>
          </p:nvPr>
        </p:nvSpPr>
        <p:spPr>
          <a:xfrm>
            <a:off x="1690106" y="621783"/>
            <a:ext cx="7469131" cy="900498"/>
          </a:xfrm>
        </p:spPr>
        <p:txBody>
          <a:bodyPr>
            <a:noAutofit/>
          </a:bodyPr>
          <a:lstStyle/>
          <a:p>
            <a:r>
              <a:rPr lang="zh-CN" altLang="en-US" sz="4080" dirty="0">
                <a:latin typeface="微软雅黑" panose="020B0503020204020204" pitchFamily="34" charset="-122"/>
                <a:ea typeface="微软雅黑" panose="020B0503020204020204" pitchFamily="34" charset="-122"/>
              </a:rPr>
              <a:t>微软人工智能不断取得进展</a:t>
            </a:r>
            <a:endParaRPr lang="en-US" sz="4080" dirty="0">
              <a:latin typeface="微软雅黑" panose="020B0503020204020204" pitchFamily="34" charset="-122"/>
              <a:ea typeface="微软雅黑" panose="020B0503020204020204" pitchFamily="34" charset="-122"/>
            </a:endParaRPr>
          </a:p>
        </p:txBody>
      </p:sp>
      <p:sp>
        <p:nvSpPr>
          <p:cNvPr id="161" name="Rectangle 160">
            <a:extLst>
              <a:ext uri="{FF2B5EF4-FFF2-40B4-BE49-F238E27FC236}">
                <a16:creationId xmlns:a16="http://schemas.microsoft.com/office/drawing/2014/main" id="{D6D4091E-ED78-45B2-AE3F-5F79922F0080}"/>
              </a:ext>
            </a:extLst>
          </p:cNvPr>
          <p:cNvSpPr/>
          <p:nvPr/>
        </p:nvSpPr>
        <p:spPr>
          <a:xfrm>
            <a:off x="2086079" y="2826737"/>
            <a:ext cx="1765191" cy="1453766"/>
          </a:xfrm>
          <a:prstGeom prst="rect">
            <a:avLst/>
          </a:prstGeom>
        </p:spPr>
        <p:txBody>
          <a:bodyPr wrap="square" lIns="0" tIns="0" rIns="0" bIns="0" anchor="ctr">
            <a:spAutoFit/>
          </a:bodyPr>
          <a:lstStyle/>
          <a:p>
            <a:pPr algn="ctr" defTabSz="699422">
              <a:lnSpc>
                <a:spcPct val="90000"/>
              </a:lnSpc>
              <a:spcBef>
                <a:spcPts val="306"/>
              </a:spcBef>
              <a:defRPr/>
            </a:pPr>
            <a:r>
              <a:rPr lang="en-US" sz="3060" b="1" spc="-115" dirty="0">
                <a:gradFill>
                  <a:gsLst>
                    <a:gs pos="6079">
                      <a:srgbClr val="FFFFFF"/>
                    </a:gs>
                    <a:gs pos="18000">
                      <a:srgbClr val="FFFFFF"/>
                    </a:gs>
                  </a:gsLst>
                  <a:lin ang="5400000" scaled="0"/>
                </a:gradFill>
                <a:latin typeface="Segoe UI"/>
              </a:rPr>
              <a:t>1.2M </a:t>
            </a:r>
            <a:r>
              <a:rPr lang="en-US" sz="1836" b="1" spc="-39" dirty="0" err="1">
                <a:gradFill>
                  <a:gsLst>
                    <a:gs pos="6079">
                      <a:srgbClr val="FFFFFF"/>
                    </a:gs>
                    <a:gs pos="18000">
                      <a:srgbClr val="FFFFFF"/>
                    </a:gs>
                  </a:gsLst>
                  <a:lin ang="5400000" scaled="0"/>
                </a:gradFill>
                <a:latin typeface="Segoe UI"/>
              </a:rPr>
              <a:t>devs</a:t>
            </a:r>
            <a:endParaRPr lang="en-US" sz="1836" b="1" spc="-39" dirty="0">
              <a:gradFill>
                <a:gsLst>
                  <a:gs pos="6079">
                    <a:srgbClr val="FFFFFF"/>
                  </a:gs>
                  <a:gs pos="18000">
                    <a:srgbClr val="FFFFFF"/>
                  </a:gs>
                </a:gsLst>
                <a:lin ang="5400000" scaled="0"/>
              </a:gradFill>
              <a:latin typeface="Segoe UI"/>
            </a:endParaRPr>
          </a:p>
          <a:p>
            <a:pPr algn="ctr" defTabSz="699422">
              <a:lnSpc>
                <a:spcPct val="90000"/>
              </a:lnSpc>
              <a:spcBef>
                <a:spcPts val="306"/>
              </a:spcBef>
              <a:defRPr/>
            </a:pPr>
            <a:r>
              <a:rPr lang="en-US" sz="1224" dirty="0">
                <a:gradFill>
                  <a:gsLst>
                    <a:gs pos="6079">
                      <a:srgbClr val="FFFFFF"/>
                    </a:gs>
                    <a:gs pos="18000">
                      <a:srgbClr val="FFFFFF"/>
                    </a:gs>
                  </a:gsLst>
                  <a:lin ang="5400000" scaled="0"/>
                </a:gradFill>
                <a:latin typeface="Segoe UI Semibold"/>
              </a:rPr>
              <a:t>Using Azure </a:t>
            </a:r>
            <a:br>
              <a:rPr lang="en-US" sz="1224" dirty="0">
                <a:gradFill>
                  <a:gsLst>
                    <a:gs pos="6079">
                      <a:srgbClr val="FFFFFF"/>
                    </a:gs>
                    <a:gs pos="18000">
                      <a:srgbClr val="FFFFFF"/>
                    </a:gs>
                  </a:gsLst>
                  <a:lin ang="5400000" scaled="0"/>
                </a:gradFill>
                <a:latin typeface="Segoe UI Semibold"/>
              </a:rPr>
            </a:br>
            <a:r>
              <a:rPr lang="en-US" sz="1224" dirty="0">
                <a:gradFill>
                  <a:gsLst>
                    <a:gs pos="6079">
                      <a:srgbClr val="FFFFFF"/>
                    </a:gs>
                    <a:gs pos="18000">
                      <a:srgbClr val="FFFFFF"/>
                    </a:gs>
                  </a:gsLst>
                  <a:lin ang="5400000" scaled="0"/>
                </a:gradFill>
                <a:latin typeface="Segoe UI Semibold"/>
              </a:rPr>
              <a:t>Cognitive Services</a:t>
            </a:r>
          </a:p>
          <a:p>
            <a:pPr algn="ctr" defTabSz="699422">
              <a:lnSpc>
                <a:spcPct val="90000"/>
              </a:lnSpc>
              <a:spcBef>
                <a:spcPts val="306"/>
              </a:spcBef>
              <a:defRPr/>
            </a:pP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120</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万开发者</a:t>
            </a: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使用认知服务</a:t>
            </a:r>
            <a:endParaRPr lang="en-US" sz="1224" dirty="0">
              <a:gradFill>
                <a:gsLst>
                  <a:gs pos="6079">
                    <a:srgbClr val="FFFFFF"/>
                  </a:gs>
                  <a:gs pos="18000">
                    <a:srgbClr val="FFFFFF"/>
                  </a:gs>
                </a:gsLst>
                <a:lin ang="5400000" scaled="0"/>
              </a:gradFill>
              <a:latin typeface="Segoe UI Semibold"/>
            </a:endParaRPr>
          </a:p>
        </p:txBody>
      </p:sp>
      <p:sp>
        <p:nvSpPr>
          <p:cNvPr id="162" name="Rectangle 161">
            <a:extLst>
              <a:ext uri="{FF2B5EF4-FFF2-40B4-BE49-F238E27FC236}">
                <a16:creationId xmlns:a16="http://schemas.microsoft.com/office/drawing/2014/main" id="{F22C4DED-03A0-4398-A3DD-C6EA489767D1}"/>
              </a:ext>
            </a:extLst>
          </p:cNvPr>
          <p:cNvSpPr/>
          <p:nvPr/>
        </p:nvSpPr>
        <p:spPr>
          <a:xfrm>
            <a:off x="4249509" y="2826737"/>
            <a:ext cx="1765191" cy="1453766"/>
          </a:xfrm>
          <a:prstGeom prst="rect">
            <a:avLst/>
          </a:prstGeom>
        </p:spPr>
        <p:txBody>
          <a:bodyPr wrap="square" lIns="0" tIns="0" rIns="0" bIns="0" anchor="ctr">
            <a:spAutoFit/>
          </a:bodyPr>
          <a:lstStyle/>
          <a:p>
            <a:pPr algn="ctr" defTabSz="699422">
              <a:lnSpc>
                <a:spcPct val="90000"/>
              </a:lnSpc>
              <a:spcBef>
                <a:spcPts val="306"/>
              </a:spcBef>
              <a:defRPr/>
            </a:pPr>
            <a:r>
              <a:rPr lang="en-US" sz="3060" b="1" spc="-115" dirty="0">
                <a:gradFill>
                  <a:gsLst>
                    <a:gs pos="6079">
                      <a:srgbClr val="FFFFFF"/>
                    </a:gs>
                    <a:gs pos="18000">
                      <a:srgbClr val="FFFFFF"/>
                    </a:gs>
                  </a:gsLst>
                  <a:lin ang="5400000" scaled="0"/>
                </a:gradFill>
                <a:latin typeface="Segoe UI"/>
              </a:rPr>
              <a:t>340K</a:t>
            </a:r>
            <a:r>
              <a:rPr lang="en-US" sz="1224" dirty="0">
                <a:gradFill>
                  <a:gsLst>
                    <a:gs pos="6079">
                      <a:srgbClr val="FFFFFF"/>
                    </a:gs>
                    <a:gs pos="18000">
                      <a:srgbClr val="FFFFFF"/>
                    </a:gs>
                  </a:gsLst>
                  <a:lin ang="5400000" scaled="0"/>
                </a:gradFill>
                <a:latin typeface="Segoe UI Semibold"/>
              </a:rPr>
              <a:t> </a:t>
            </a:r>
            <a:r>
              <a:rPr lang="en-US" sz="1836" b="1" spc="-39" dirty="0" err="1">
                <a:gradFill>
                  <a:gsLst>
                    <a:gs pos="6079">
                      <a:srgbClr val="FFFFFF"/>
                    </a:gs>
                    <a:gs pos="18000">
                      <a:srgbClr val="FFFFFF"/>
                    </a:gs>
                  </a:gsLst>
                  <a:lin ang="5400000" scaled="0"/>
                </a:gradFill>
                <a:latin typeface="Segoe UI"/>
              </a:rPr>
              <a:t>devs</a:t>
            </a:r>
            <a:endParaRPr lang="en-US" sz="1836" b="1" spc="-39" dirty="0">
              <a:gradFill>
                <a:gsLst>
                  <a:gs pos="6079">
                    <a:srgbClr val="FFFFFF"/>
                  </a:gs>
                  <a:gs pos="18000">
                    <a:srgbClr val="FFFFFF"/>
                  </a:gs>
                </a:gsLst>
                <a:lin ang="5400000" scaled="0"/>
              </a:gradFill>
              <a:latin typeface="Segoe UI"/>
            </a:endParaRPr>
          </a:p>
          <a:p>
            <a:pPr algn="ctr" defTabSz="699422">
              <a:lnSpc>
                <a:spcPct val="90000"/>
              </a:lnSpc>
              <a:spcBef>
                <a:spcPts val="306"/>
              </a:spcBef>
              <a:defRPr/>
            </a:pPr>
            <a:r>
              <a:rPr lang="en-US" sz="1224" dirty="0">
                <a:gradFill>
                  <a:gsLst>
                    <a:gs pos="6079">
                      <a:srgbClr val="FFFFFF"/>
                    </a:gs>
                    <a:gs pos="18000">
                      <a:srgbClr val="FFFFFF"/>
                    </a:gs>
                  </a:gsLst>
                  <a:lin ang="5400000" scaled="0"/>
                </a:gradFill>
                <a:latin typeface="Segoe UI Semibold"/>
              </a:rPr>
              <a:t>Creating digital agents with Azure Bot Service</a:t>
            </a:r>
          </a:p>
          <a:p>
            <a:pPr algn="ctr" defTabSz="699422">
              <a:lnSpc>
                <a:spcPct val="90000"/>
              </a:lnSpc>
              <a:spcBef>
                <a:spcPts val="306"/>
              </a:spcBef>
              <a:defRPr/>
            </a:pP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34</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万开发者使用</a:t>
            </a: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对话机器服务</a:t>
            </a:r>
            <a:endParaRPr lang="en-US" sz="1224" dirty="0">
              <a:gradFill>
                <a:gsLst>
                  <a:gs pos="6079">
                    <a:srgbClr val="FFFFFF"/>
                  </a:gs>
                  <a:gs pos="18000">
                    <a:srgbClr val="FFFFFF"/>
                  </a:gs>
                </a:gsLst>
                <a:lin ang="5400000" scaled="0"/>
              </a:gradFill>
              <a:latin typeface="Segoe UI Semibold"/>
            </a:endParaRPr>
          </a:p>
        </p:txBody>
      </p:sp>
      <p:sp>
        <p:nvSpPr>
          <p:cNvPr id="163" name="Rectangle 162">
            <a:extLst>
              <a:ext uri="{FF2B5EF4-FFF2-40B4-BE49-F238E27FC236}">
                <a16:creationId xmlns:a16="http://schemas.microsoft.com/office/drawing/2014/main" id="{D6DBBE08-4A73-475F-BBAF-B81ADCB5DFF5}"/>
              </a:ext>
            </a:extLst>
          </p:cNvPr>
          <p:cNvSpPr/>
          <p:nvPr/>
        </p:nvSpPr>
        <p:spPr>
          <a:xfrm>
            <a:off x="8545966" y="2826737"/>
            <a:ext cx="1765191" cy="1453766"/>
          </a:xfrm>
          <a:prstGeom prst="rect">
            <a:avLst/>
          </a:prstGeom>
        </p:spPr>
        <p:txBody>
          <a:bodyPr wrap="square" lIns="0" tIns="0" rIns="0" bIns="0" anchor="ctr">
            <a:spAutoFit/>
          </a:bodyPr>
          <a:lstStyle/>
          <a:p>
            <a:pPr algn="ctr" defTabSz="699422">
              <a:lnSpc>
                <a:spcPct val="90000"/>
              </a:lnSpc>
              <a:spcBef>
                <a:spcPts val="306"/>
              </a:spcBef>
              <a:defRPr/>
            </a:pPr>
            <a:r>
              <a:rPr lang="en-US" sz="3060" b="1" spc="-115" dirty="0">
                <a:gradFill>
                  <a:gsLst>
                    <a:gs pos="6079">
                      <a:srgbClr val="FFFFFF"/>
                    </a:gs>
                    <a:gs pos="18000">
                      <a:srgbClr val="FFFFFF"/>
                    </a:gs>
                  </a:gsLst>
                  <a:lin ang="5400000" scaled="0"/>
                </a:gradFill>
                <a:latin typeface="Segoe UI"/>
              </a:rPr>
              <a:t>35T</a:t>
            </a:r>
            <a:r>
              <a:rPr lang="en-US" sz="1224" dirty="0">
                <a:gradFill>
                  <a:gsLst>
                    <a:gs pos="6079">
                      <a:srgbClr val="FFFFFF"/>
                    </a:gs>
                    <a:gs pos="18000">
                      <a:srgbClr val="FFFFFF"/>
                    </a:gs>
                  </a:gsLst>
                  <a:lin ang="5400000" scaled="0"/>
                </a:gradFill>
                <a:latin typeface="Segoe UI Semibold"/>
              </a:rPr>
              <a:t> </a:t>
            </a:r>
            <a:r>
              <a:rPr lang="en-US" sz="1836" b="1" spc="-39" dirty="0">
                <a:gradFill>
                  <a:gsLst>
                    <a:gs pos="6079">
                      <a:srgbClr val="FFFFFF"/>
                    </a:gs>
                    <a:gs pos="18000">
                      <a:srgbClr val="FFFFFF"/>
                    </a:gs>
                  </a:gsLst>
                  <a:lin ang="5400000" scaled="0"/>
                </a:gradFill>
                <a:latin typeface="Segoe UI"/>
              </a:rPr>
              <a:t>docs</a:t>
            </a:r>
            <a:r>
              <a:rPr lang="en-US" sz="1224" dirty="0">
                <a:gradFill>
                  <a:gsLst>
                    <a:gs pos="6079">
                      <a:srgbClr val="FFFFFF"/>
                    </a:gs>
                    <a:gs pos="18000">
                      <a:srgbClr val="FFFFFF"/>
                    </a:gs>
                  </a:gsLst>
                  <a:lin ang="5400000" scaled="0"/>
                </a:gradFill>
                <a:latin typeface="Segoe UI Semibold"/>
              </a:rPr>
              <a:t> </a:t>
            </a:r>
          </a:p>
          <a:p>
            <a:pPr algn="ctr" defTabSz="699422">
              <a:lnSpc>
                <a:spcPct val="90000"/>
              </a:lnSpc>
              <a:spcBef>
                <a:spcPts val="306"/>
              </a:spcBef>
              <a:defRPr/>
            </a:pPr>
            <a:r>
              <a:rPr lang="en-US" sz="1224" dirty="0">
                <a:gradFill>
                  <a:gsLst>
                    <a:gs pos="6079">
                      <a:srgbClr val="FFFFFF"/>
                    </a:gs>
                    <a:gs pos="18000">
                      <a:srgbClr val="FFFFFF"/>
                    </a:gs>
                  </a:gsLst>
                  <a:lin ang="5400000" scaled="0"/>
                </a:gradFill>
                <a:latin typeface="Segoe UI Semibold"/>
              </a:rPr>
              <a:t>Processed by </a:t>
            </a:r>
            <a:br>
              <a:rPr lang="en-US" sz="1224" dirty="0">
                <a:gradFill>
                  <a:gsLst>
                    <a:gs pos="6079">
                      <a:srgbClr val="FFFFFF"/>
                    </a:gs>
                    <a:gs pos="18000">
                      <a:srgbClr val="FFFFFF"/>
                    </a:gs>
                  </a:gsLst>
                  <a:lin ang="5400000" scaled="0"/>
                </a:gradFill>
                <a:latin typeface="Segoe UI Semibold"/>
              </a:rPr>
            </a:br>
            <a:r>
              <a:rPr lang="en-US" sz="1224" dirty="0">
                <a:gradFill>
                  <a:gsLst>
                    <a:gs pos="6079">
                      <a:srgbClr val="FFFFFF"/>
                    </a:gs>
                    <a:gs pos="18000">
                      <a:srgbClr val="FFFFFF"/>
                    </a:gs>
                  </a:gsLst>
                  <a:lin ang="5400000" scaled="0"/>
                </a:gradFill>
                <a:latin typeface="Segoe UI Semibold"/>
              </a:rPr>
              <a:t>machine reading</a:t>
            </a:r>
          </a:p>
          <a:p>
            <a:pPr algn="ctr" defTabSz="699422">
              <a:lnSpc>
                <a:spcPct val="90000"/>
              </a:lnSpc>
              <a:spcBef>
                <a:spcPts val="306"/>
              </a:spcBef>
              <a:defRPr/>
            </a:pP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超过</a:t>
            </a: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35TB</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的文档</a:t>
            </a: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被机器阅读</a:t>
            </a:r>
            <a:endParaRPr lang="en-US" sz="1224" dirty="0">
              <a:gradFill>
                <a:gsLst>
                  <a:gs pos="6079">
                    <a:srgbClr val="FFFFFF"/>
                  </a:gs>
                  <a:gs pos="18000">
                    <a:srgbClr val="FFFFFF"/>
                  </a:gs>
                </a:gsLst>
                <a:lin ang="5400000" scaled="0"/>
              </a:gradFill>
              <a:latin typeface="Segoe UI Semibold"/>
            </a:endParaRPr>
          </a:p>
        </p:txBody>
      </p:sp>
      <p:sp>
        <p:nvSpPr>
          <p:cNvPr id="164" name="Rectangle 163">
            <a:extLst>
              <a:ext uri="{FF2B5EF4-FFF2-40B4-BE49-F238E27FC236}">
                <a16:creationId xmlns:a16="http://schemas.microsoft.com/office/drawing/2014/main" id="{3F777E20-5872-4895-B255-681E5820A1C1}"/>
              </a:ext>
            </a:extLst>
          </p:cNvPr>
          <p:cNvSpPr/>
          <p:nvPr/>
        </p:nvSpPr>
        <p:spPr>
          <a:xfrm>
            <a:off x="6398774" y="2826737"/>
            <a:ext cx="1848487" cy="1453766"/>
          </a:xfrm>
          <a:prstGeom prst="rect">
            <a:avLst/>
          </a:prstGeom>
        </p:spPr>
        <p:txBody>
          <a:bodyPr wrap="square" lIns="0" tIns="0" rIns="0" bIns="0" anchor="ctr">
            <a:spAutoFit/>
          </a:bodyPr>
          <a:lstStyle/>
          <a:p>
            <a:pPr algn="ctr" defTabSz="699422">
              <a:lnSpc>
                <a:spcPct val="90000"/>
              </a:lnSpc>
              <a:spcBef>
                <a:spcPts val="306"/>
              </a:spcBef>
              <a:defRPr/>
            </a:pPr>
            <a:r>
              <a:rPr lang="en-US" sz="3060" b="1" spc="-115" dirty="0">
                <a:gradFill>
                  <a:gsLst>
                    <a:gs pos="6079">
                      <a:srgbClr val="FFFFFF"/>
                    </a:gs>
                    <a:gs pos="18000">
                      <a:srgbClr val="FFFFFF"/>
                    </a:gs>
                  </a:gsLst>
                  <a:lin ang="5400000" scaled="0"/>
                </a:gradFill>
                <a:latin typeface="Segoe UI"/>
              </a:rPr>
              <a:t>60</a:t>
            </a:r>
            <a:r>
              <a:rPr lang="en-US" sz="1224" dirty="0">
                <a:gradFill>
                  <a:gsLst>
                    <a:gs pos="6079">
                      <a:srgbClr val="FFFFFF"/>
                    </a:gs>
                    <a:gs pos="18000">
                      <a:srgbClr val="FFFFFF"/>
                    </a:gs>
                  </a:gsLst>
                  <a:lin ang="5400000" scaled="0"/>
                </a:gradFill>
                <a:latin typeface="Segoe UI Semibold"/>
              </a:rPr>
              <a:t> </a:t>
            </a:r>
            <a:r>
              <a:rPr lang="en-US" sz="1836" b="1" spc="-39" dirty="0">
                <a:gradFill>
                  <a:gsLst>
                    <a:gs pos="6079">
                      <a:srgbClr val="FFFFFF"/>
                    </a:gs>
                    <a:gs pos="18000">
                      <a:srgbClr val="FFFFFF"/>
                    </a:gs>
                  </a:gsLst>
                  <a:lin ang="5400000" scaled="0"/>
                </a:gradFill>
                <a:latin typeface="Segoe UI"/>
              </a:rPr>
              <a:t>languages</a:t>
            </a:r>
          </a:p>
          <a:p>
            <a:pPr algn="ctr" defTabSz="699422">
              <a:lnSpc>
                <a:spcPct val="90000"/>
              </a:lnSpc>
              <a:spcBef>
                <a:spcPts val="306"/>
              </a:spcBef>
              <a:defRPr/>
            </a:pPr>
            <a:r>
              <a:rPr lang="en-US" sz="1224" spc="-15" dirty="0">
                <a:gradFill>
                  <a:gsLst>
                    <a:gs pos="6079">
                      <a:srgbClr val="FFFFFF"/>
                    </a:gs>
                    <a:gs pos="18000">
                      <a:srgbClr val="FFFFFF"/>
                    </a:gs>
                  </a:gsLst>
                  <a:lin ang="5400000" scaled="0"/>
                </a:gradFill>
                <a:latin typeface="Segoe UI Semibold"/>
              </a:rPr>
              <a:t>Supported by PowerPoint </a:t>
            </a:r>
            <a:br>
              <a:rPr lang="en-US" sz="1224" dirty="0">
                <a:gradFill>
                  <a:gsLst>
                    <a:gs pos="6079">
                      <a:srgbClr val="FFFFFF"/>
                    </a:gs>
                    <a:gs pos="18000">
                      <a:srgbClr val="FFFFFF"/>
                    </a:gs>
                  </a:gsLst>
                  <a:lin ang="5400000" scaled="0"/>
                </a:gradFill>
                <a:latin typeface="Segoe UI Semibold"/>
              </a:rPr>
            </a:br>
            <a:r>
              <a:rPr lang="en-US" sz="1224" dirty="0">
                <a:gradFill>
                  <a:gsLst>
                    <a:gs pos="6079">
                      <a:srgbClr val="FFFFFF"/>
                    </a:gs>
                    <a:gs pos="18000">
                      <a:srgbClr val="FFFFFF"/>
                    </a:gs>
                  </a:gsLst>
                  <a:lin ang="5400000" scaled="0"/>
                </a:gradFill>
                <a:latin typeface="Segoe UI Semibold"/>
              </a:rPr>
              <a:t>Translator live feature</a:t>
            </a:r>
          </a:p>
          <a:p>
            <a:pPr algn="ctr" defTabSz="699422">
              <a:lnSpc>
                <a:spcPct val="90000"/>
              </a:lnSpc>
              <a:spcBef>
                <a:spcPts val="306"/>
              </a:spcBef>
              <a:defRPr/>
            </a:pP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PowerPoint</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中支持</a:t>
            </a: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lnSpc>
                <a:spcPct val="90000"/>
              </a:lnSpc>
              <a:spcBef>
                <a:spcPts val="306"/>
              </a:spcBef>
              <a:defRPr/>
            </a:pP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60</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种语言的同步翻译</a:t>
            </a:r>
            <a:endParaRPr lang="en-US" sz="1224" dirty="0">
              <a:gradFill>
                <a:gsLst>
                  <a:gs pos="6079">
                    <a:srgbClr val="FFFFFF"/>
                  </a:gs>
                  <a:gs pos="18000">
                    <a:srgbClr val="FFFFFF"/>
                  </a:gs>
                </a:gsLst>
                <a:lin ang="5400000" scaled="0"/>
              </a:gradFill>
              <a:latin typeface="Segoe UI Semibold"/>
            </a:endParaRPr>
          </a:p>
        </p:txBody>
      </p:sp>
    </p:spTree>
    <p:extLst>
      <p:ext uri="{BB962C8B-B14F-4D97-AF65-F5344CB8AC3E}">
        <p14:creationId xmlns:p14="http://schemas.microsoft.com/office/powerpoint/2010/main" val="326779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102689" y="588565"/>
            <a:ext cx="5419911" cy="946494"/>
          </a:xfrm>
        </p:spPr>
        <p:txBody>
          <a:bodyPr>
            <a:noAutofit/>
          </a:bodyPr>
          <a:lstStyle/>
          <a:p>
            <a:r>
              <a:rPr lang="zh-CN" altLang="en-US" sz="4080" dirty="0">
                <a:gradFill>
                  <a:gsLst>
                    <a:gs pos="1250">
                      <a:srgbClr val="1A1A1A"/>
                    </a:gs>
                    <a:gs pos="100000">
                      <a:srgbClr val="1A1A1A"/>
                    </a:gs>
                  </a:gsLst>
                  <a:lin ang="5400000" scaled="0"/>
                </a:gradFill>
                <a:latin typeface="微软雅黑" panose="020B0503020204020204" pitchFamily="34" charset="-122"/>
                <a:ea typeface="微软雅黑" panose="020B0503020204020204" pitchFamily="34" charset="-122"/>
              </a:rPr>
              <a:t>微软</a:t>
            </a:r>
            <a:r>
              <a:rPr lang="en-US" sz="4080" dirty="0" err="1">
                <a:gradFill>
                  <a:gsLst>
                    <a:gs pos="1250">
                      <a:srgbClr val="1A1A1A"/>
                    </a:gs>
                    <a:gs pos="100000">
                      <a:srgbClr val="1A1A1A"/>
                    </a:gs>
                  </a:gsLst>
                  <a:lin ang="5400000" scaled="0"/>
                </a:gradFill>
                <a:latin typeface="微软雅黑" panose="020B0503020204020204" pitchFamily="34" charset="-122"/>
                <a:ea typeface="微软雅黑" panose="020B0503020204020204" pitchFamily="34" charset="-122"/>
              </a:rPr>
              <a:t>认知服务</a:t>
            </a:r>
            <a:endParaRPr lang="en-US" sz="4080" dirty="0">
              <a:latin typeface="微软雅黑" panose="020B0503020204020204" pitchFamily="34" charset="-122"/>
              <a:ea typeface="微软雅黑" panose="020B0503020204020204" pitchFamily="34" charset="-122"/>
            </a:endParaRPr>
          </a:p>
        </p:txBody>
      </p:sp>
      <p:sp>
        <p:nvSpPr>
          <p:cNvPr id="23" name="TextBox 44">
            <a:extLst>
              <a:ext uri="{FF2B5EF4-FFF2-40B4-BE49-F238E27FC236}">
                <a16:creationId xmlns:a16="http://schemas.microsoft.com/office/drawing/2014/main" id="{73566AD6-3E73-4684-B9EA-A9A2623E29B4}"/>
              </a:ext>
            </a:extLst>
          </p:cNvPr>
          <p:cNvSpPr txBox="1"/>
          <p:nvPr/>
        </p:nvSpPr>
        <p:spPr>
          <a:xfrm>
            <a:off x="1996997" y="2866480"/>
            <a:ext cx="1473843" cy="470805"/>
          </a:xfrm>
          <a:prstGeom prst="rect">
            <a:avLst/>
          </a:prstGeom>
          <a:noFill/>
        </p:spPr>
        <p:txBody>
          <a:bodyPr wrap="square" lIns="137102" tIns="109682" rIns="137102" bIns="109682" rtlCol="0" anchor="t">
            <a:spAutoFit/>
          </a:bodyPr>
          <a:lstStyle/>
          <a:p>
            <a:pPr algn="ctr" defTabSz="685405">
              <a:lnSpc>
                <a:spcPct val="90000"/>
              </a:lnSpc>
              <a:spcAft>
                <a:spcPts val="450"/>
              </a:spcAft>
              <a:defRPr/>
            </a:pPr>
            <a:r>
              <a:rPr lang="zh-CN" altLang="en-US" b="1">
                <a:gradFill>
                  <a:gsLst>
                    <a:gs pos="6364">
                      <a:srgbClr val="353535"/>
                    </a:gs>
                    <a:gs pos="21818">
                      <a:srgbClr val="353535"/>
                    </a:gs>
                  </a:gsLst>
                  <a:lin ang="5400000" scaled="0"/>
                </a:gradFill>
                <a:latin typeface="Segoe UI" panose="020B0502040204020203" pitchFamily="34" charset="0"/>
                <a:ea typeface="宋体" panose="02010600030101010101" pitchFamily="2" charset="-122"/>
                <a:cs typeface="Segoe UI" panose="020B0502040204020203" pitchFamily="34" charset="0"/>
              </a:rPr>
              <a:t>视觉</a:t>
            </a:r>
            <a:endParaRPr lang="en-US"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4" name="TextBox 45">
            <a:extLst>
              <a:ext uri="{FF2B5EF4-FFF2-40B4-BE49-F238E27FC236}">
                <a16:creationId xmlns:a16="http://schemas.microsoft.com/office/drawing/2014/main" id="{1FE1D141-4021-415D-AB82-85471566BE5B}"/>
              </a:ext>
            </a:extLst>
          </p:cNvPr>
          <p:cNvSpPr txBox="1"/>
          <p:nvPr/>
        </p:nvSpPr>
        <p:spPr>
          <a:xfrm>
            <a:off x="3484905" y="2866480"/>
            <a:ext cx="1473843" cy="470805"/>
          </a:xfrm>
          <a:prstGeom prst="rect">
            <a:avLst/>
          </a:prstGeom>
          <a:noFill/>
        </p:spPr>
        <p:txBody>
          <a:bodyPr wrap="square" lIns="137102" tIns="109682" rIns="68570" bIns="109682" rtlCol="0" anchor="t">
            <a:spAutoFit/>
          </a:bodyPr>
          <a:lstStyle/>
          <a:p>
            <a:pPr algn="ctr" defTabSz="685405">
              <a:lnSpc>
                <a:spcPct val="90000"/>
              </a:lnSpc>
              <a:spcAft>
                <a:spcPts val="450"/>
              </a:spcAft>
              <a:defRPr/>
            </a:pPr>
            <a:r>
              <a:rPr lang="zh-CN" altLang="en-US" b="1">
                <a:gradFill>
                  <a:gsLst>
                    <a:gs pos="6364">
                      <a:srgbClr val="353535"/>
                    </a:gs>
                    <a:gs pos="21818">
                      <a:srgbClr val="353535"/>
                    </a:gs>
                  </a:gsLst>
                  <a:lin ang="5400000" scaled="0"/>
                </a:gradFill>
                <a:latin typeface="Segoe UI" panose="020B0502040204020203" pitchFamily="34" charset="0"/>
                <a:ea typeface="宋体" panose="02010600030101010101" pitchFamily="2" charset="-122"/>
                <a:cs typeface="Segoe UI" panose="020B0502040204020203" pitchFamily="34" charset="0"/>
              </a:rPr>
              <a:t>语音</a:t>
            </a:r>
            <a:endParaRPr lang="en-US"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5" name="TextBox 46">
            <a:extLst>
              <a:ext uri="{FF2B5EF4-FFF2-40B4-BE49-F238E27FC236}">
                <a16:creationId xmlns:a16="http://schemas.microsoft.com/office/drawing/2014/main" id="{D5E1C8B2-A982-4764-82BE-18011ECCF8A4}"/>
              </a:ext>
            </a:extLst>
          </p:cNvPr>
          <p:cNvSpPr txBox="1"/>
          <p:nvPr/>
        </p:nvSpPr>
        <p:spPr>
          <a:xfrm>
            <a:off x="6460719" y="2866480"/>
            <a:ext cx="1473843" cy="470805"/>
          </a:xfrm>
          <a:prstGeom prst="rect">
            <a:avLst/>
          </a:prstGeom>
          <a:noFill/>
        </p:spPr>
        <p:txBody>
          <a:bodyPr wrap="square" lIns="137102" tIns="109682" rIns="137102" bIns="109682" rtlCol="0" anchor="t">
            <a:spAutoFit/>
          </a:bodyPr>
          <a:lstStyle/>
          <a:p>
            <a:pPr algn="ctr" defTabSz="685405">
              <a:lnSpc>
                <a:spcPct val="90000"/>
              </a:lnSpc>
              <a:spcAft>
                <a:spcPts val="450"/>
              </a:spcAft>
              <a:defRPr/>
            </a:pPr>
            <a:r>
              <a:rPr lang="zh-CN" altLang="en-US" b="1">
                <a:gradFill>
                  <a:gsLst>
                    <a:gs pos="6364">
                      <a:srgbClr val="353535"/>
                    </a:gs>
                    <a:gs pos="21818">
                      <a:srgbClr val="353535"/>
                    </a:gs>
                  </a:gsLst>
                  <a:lin ang="5400000" scaled="0"/>
                </a:gradFill>
                <a:latin typeface="Segoe UI" panose="020B0502040204020203" pitchFamily="34" charset="0"/>
                <a:ea typeface="宋体" panose="02010600030101010101" pitchFamily="2" charset="-122"/>
                <a:cs typeface="Segoe UI" panose="020B0502040204020203" pitchFamily="34" charset="0"/>
              </a:rPr>
              <a:t>知识</a:t>
            </a:r>
            <a:endParaRPr lang="en-US"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6" name="TextBox 48">
            <a:extLst>
              <a:ext uri="{FF2B5EF4-FFF2-40B4-BE49-F238E27FC236}">
                <a16:creationId xmlns:a16="http://schemas.microsoft.com/office/drawing/2014/main" id="{3146CDBB-E7EC-4EC9-82E9-3050EBD2B22B}"/>
              </a:ext>
            </a:extLst>
          </p:cNvPr>
          <p:cNvSpPr txBox="1"/>
          <p:nvPr/>
        </p:nvSpPr>
        <p:spPr>
          <a:xfrm>
            <a:off x="4972812" y="2866480"/>
            <a:ext cx="1473843" cy="470805"/>
          </a:xfrm>
          <a:prstGeom prst="rect">
            <a:avLst/>
          </a:prstGeom>
          <a:noFill/>
        </p:spPr>
        <p:txBody>
          <a:bodyPr wrap="square" lIns="137102" tIns="109682" rIns="137102" bIns="109682" rtlCol="0" anchor="t">
            <a:spAutoFit/>
          </a:bodyPr>
          <a:lstStyle/>
          <a:p>
            <a:pPr algn="ctr" defTabSz="685405">
              <a:lnSpc>
                <a:spcPct val="90000"/>
              </a:lnSpc>
              <a:spcAft>
                <a:spcPts val="450"/>
              </a:spcAft>
              <a:defRPr/>
            </a:pPr>
            <a:r>
              <a:rPr lang="zh-CN" altLang="en-US" b="1">
                <a:gradFill>
                  <a:gsLst>
                    <a:gs pos="6364">
                      <a:srgbClr val="353535"/>
                    </a:gs>
                    <a:gs pos="21818">
                      <a:srgbClr val="353535"/>
                    </a:gs>
                  </a:gsLst>
                  <a:lin ang="5400000" scaled="0"/>
                </a:gradFill>
                <a:latin typeface="Segoe UI" panose="020B0502040204020203" pitchFamily="34" charset="0"/>
                <a:ea typeface="宋体" panose="02010600030101010101" pitchFamily="2" charset="-122"/>
                <a:cs typeface="Segoe UI" panose="020B0502040204020203" pitchFamily="34" charset="0"/>
              </a:rPr>
              <a:t>语言</a:t>
            </a:r>
            <a:endParaRPr lang="en-US"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7" name="TextBox 51">
            <a:extLst>
              <a:ext uri="{FF2B5EF4-FFF2-40B4-BE49-F238E27FC236}">
                <a16:creationId xmlns:a16="http://schemas.microsoft.com/office/drawing/2014/main" id="{6E2C97C6-985E-44E1-A889-25DFC517B9FE}"/>
              </a:ext>
            </a:extLst>
          </p:cNvPr>
          <p:cNvSpPr txBox="1"/>
          <p:nvPr/>
        </p:nvSpPr>
        <p:spPr>
          <a:xfrm>
            <a:off x="7948628" y="2866480"/>
            <a:ext cx="1473843" cy="470805"/>
          </a:xfrm>
          <a:prstGeom prst="rect">
            <a:avLst/>
          </a:prstGeom>
          <a:noFill/>
        </p:spPr>
        <p:txBody>
          <a:bodyPr wrap="square" lIns="137102" tIns="109682" rIns="137102" bIns="109682" rtlCol="0" anchor="t">
            <a:spAutoFit/>
          </a:bodyPr>
          <a:lstStyle/>
          <a:p>
            <a:pPr algn="ctr" defTabSz="685405">
              <a:lnSpc>
                <a:spcPct val="90000"/>
              </a:lnSpc>
              <a:spcAft>
                <a:spcPts val="450"/>
              </a:spcAft>
              <a:defRPr/>
            </a:pPr>
            <a:r>
              <a:rPr lang="zh-CN" altLang="en-US" b="1">
                <a:gradFill>
                  <a:gsLst>
                    <a:gs pos="6364">
                      <a:srgbClr val="353535"/>
                    </a:gs>
                    <a:gs pos="21818">
                      <a:srgbClr val="353535"/>
                    </a:gs>
                  </a:gsLst>
                  <a:lin ang="5400000" scaled="0"/>
                </a:gradFill>
                <a:latin typeface="Segoe UI" panose="020B0502040204020203" pitchFamily="34" charset="0"/>
                <a:ea typeface="宋体" panose="02010600030101010101" pitchFamily="2" charset="-122"/>
                <a:cs typeface="Segoe UI" panose="020B0502040204020203" pitchFamily="34" charset="0"/>
              </a:rPr>
              <a:t>搜索</a:t>
            </a:r>
            <a:endParaRPr lang="en-US"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grpSp>
        <p:nvGrpSpPr>
          <p:cNvPr id="34" name="组合 33">
            <a:extLst>
              <a:ext uri="{FF2B5EF4-FFF2-40B4-BE49-F238E27FC236}">
                <a16:creationId xmlns:a16="http://schemas.microsoft.com/office/drawing/2014/main" id="{CAA67451-6B5D-466E-A295-37D6AC17759B}"/>
              </a:ext>
            </a:extLst>
          </p:cNvPr>
          <p:cNvGrpSpPr/>
          <p:nvPr/>
        </p:nvGrpSpPr>
        <p:grpSpPr>
          <a:xfrm>
            <a:off x="2322407" y="2123164"/>
            <a:ext cx="6774239" cy="822844"/>
            <a:chOff x="1724688" y="2226481"/>
            <a:chExt cx="9033601" cy="1097280"/>
          </a:xfrm>
        </p:grpSpPr>
        <p:grpSp>
          <p:nvGrpSpPr>
            <p:cNvPr id="35" name="Group 53">
              <a:extLst>
                <a:ext uri="{FF2B5EF4-FFF2-40B4-BE49-F238E27FC236}">
                  <a16:creationId xmlns:a16="http://schemas.microsoft.com/office/drawing/2014/main" id="{B2A6E025-FC29-40A1-B08A-C85B6045CE70}"/>
                </a:ext>
              </a:extLst>
            </p:cNvPr>
            <p:cNvGrpSpPr/>
            <p:nvPr/>
          </p:nvGrpSpPr>
          <p:grpSpPr>
            <a:xfrm>
              <a:off x="7677162" y="2226481"/>
              <a:ext cx="1096969" cy="1097280"/>
              <a:chOff x="6572278" y="3003552"/>
              <a:chExt cx="1097280" cy="1097280"/>
            </a:xfrm>
          </p:grpSpPr>
          <p:sp>
            <p:nvSpPr>
              <p:cNvPr id="67" name="Oval 54">
                <a:extLst>
                  <a:ext uri="{FF2B5EF4-FFF2-40B4-BE49-F238E27FC236}">
                    <a16:creationId xmlns:a16="http://schemas.microsoft.com/office/drawing/2014/main" id="{7084E9D5-941D-42C2-BC04-7472E0127827}"/>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8" name="Freeform 5">
                <a:extLst>
                  <a:ext uri="{FF2B5EF4-FFF2-40B4-BE49-F238E27FC236}">
                    <a16:creationId xmlns:a16="http://schemas.microsoft.com/office/drawing/2014/main" id="{B6740964-97A5-4A86-B871-88E1AEB13F19}"/>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0078D7"/>
              </a:solidFill>
              <a:ln>
                <a:noFill/>
              </a:ln>
            </p:spPr>
            <p:txBody>
              <a:bodyPr vert="horz" wrap="square" lIns="68561" tIns="34280" rIns="68561" bIns="34280" numCol="1" anchor="t" anchorCtr="0" compatLnSpc="1">
                <a:prstTxWarp prst="textNoShape">
                  <a:avLst/>
                </a:prstTxWarp>
              </a:bodyPr>
              <a:lstStyle/>
              <a:p>
                <a:pPr defTabSz="685537">
                  <a:defRPr/>
                </a:pPr>
                <a:endParaRPr lang="en-US" sz="1600">
                  <a:solidFill>
                    <a:srgbClr val="505050"/>
                  </a:solidFill>
                  <a:latin typeface="Segoe UI Semilight"/>
                </a:endParaRPr>
              </a:p>
            </p:txBody>
          </p:sp>
        </p:grpSp>
        <p:grpSp>
          <p:nvGrpSpPr>
            <p:cNvPr id="36" name="Group 56">
              <a:extLst>
                <a:ext uri="{FF2B5EF4-FFF2-40B4-BE49-F238E27FC236}">
                  <a16:creationId xmlns:a16="http://schemas.microsoft.com/office/drawing/2014/main" id="{321DEDAB-3B7F-450B-B503-4029BC219E2D}"/>
                </a:ext>
              </a:extLst>
            </p:cNvPr>
            <p:cNvGrpSpPr/>
            <p:nvPr/>
          </p:nvGrpSpPr>
          <p:grpSpPr>
            <a:xfrm>
              <a:off x="9661320" y="2226481"/>
              <a:ext cx="1096969" cy="1097280"/>
              <a:chOff x="8455454" y="3003552"/>
              <a:chExt cx="1097280" cy="1097280"/>
            </a:xfrm>
          </p:grpSpPr>
          <p:sp>
            <p:nvSpPr>
              <p:cNvPr id="51" name="Oval 57">
                <a:extLst>
                  <a:ext uri="{FF2B5EF4-FFF2-40B4-BE49-F238E27FC236}">
                    <a16:creationId xmlns:a16="http://schemas.microsoft.com/office/drawing/2014/main" id="{262F9A55-5DD4-4AF2-8EAE-C1D85D503C6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nvGrpSpPr>
              <p:cNvPr id="52" name="Group 58">
                <a:extLst>
                  <a:ext uri="{FF2B5EF4-FFF2-40B4-BE49-F238E27FC236}">
                    <a16:creationId xmlns:a16="http://schemas.microsoft.com/office/drawing/2014/main" id="{2C959357-A749-437D-8653-311685B525E1}"/>
                  </a:ext>
                </a:extLst>
              </p:cNvPr>
              <p:cNvGrpSpPr/>
              <p:nvPr/>
            </p:nvGrpSpPr>
            <p:grpSpPr>
              <a:xfrm>
                <a:off x="8723741" y="3290119"/>
                <a:ext cx="560707" cy="524147"/>
                <a:chOff x="234470" y="477216"/>
                <a:chExt cx="560707" cy="524147"/>
              </a:xfrm>
            </p:grpSpPr>
            <p:sp>
              <p:nvSpPr>
                <p:cNvPr id="54" name="Freeform 14">
                  <a:extLst>
                    <a:ext uri="{FF2B5EF4-FFF2-40B4-BE49-F238E27FC236}">
                      <a16:creationId xmlns:a16="http://schemas.microsoft.com/office/drawing/2014/main" id="{3959E2E1-94FE-469B-8A74-DD588D78C158}"/>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600">
                    <a:solidFill>
                      <a:srgbClr val="505050"/>
                    </a:solidFill>
                    <a:latin typeface="Segoe UI Semilight"/>
                  </a:endParaRPr>
                </a:p>
              </p:txBody>
            </p:sp>
            <p:grpSp>
              <p:nvGrpSpPr>
                <p:cNvPr id="55" name="Group 65">
                  <a:extLst>
                    <a:ext uri="{FF2B5EF4-FFF2-40B4-BE49-F238E27FC236}">
                      <a16:creationId xmlns:a16="http://schemas.microsoft.com/office/drawing/2014/main" id="{6AD81B8B-611C-4C44-A43B-1D148C7D56E3}"/>
                    </a:ext>
                  </a:extLst>
                </p:cNvPr>
                <p:cNvGrpSpPr/>
                <p:nvPr/>
              </p:nvGrpSpPr>
              <p:grpSpPr>
                <a:xfrm>
                  <a:off x="350114" y="477216"/>
                  <a:ext cx="445063" cy="423192"/>
                  <a:chOff x="350114" y="477216"/>
                  <a:chExt cx="445063" cy="423192"/>
                </a:xfrm>
              </p:grpSpPr>
              <p:sp>
                <p:nvSpPr>
                  <p:cNvPr id="56" name="Oval 13">
                    <a:extLst>
                      <a:ext uri="{FF2B5EF4-FFF2-40B4-BE49-F238E27FC236}">
                        <a16:creationId xmlns:a16="http://schemas.microsoft.com/office/drawing/2014/main" id="{4EFABF1F-7229-436E-9EA0-D31EA283DCCD}"/>
                      </a:ext>
                    </a:extLst>
                  </p:cNvPr>
                  <p:cNvSpPr>
                    <a:spLocks noChangeArrowheads="1"/>
                  </p:cNvSpPr>
                  <p:nvPr/>
                </p:nvSpPr>
                <p:spPr bwMode="auto">
                  <a:xfrm>
                    <a:off x="350114" y="477216"/>
                    <a:ext cx="445063" cy="42319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600">
                      <a:solidFill>
                        <a:srgbClr val="505050"/>
                      </a:solidFill>
                      <a:latin typeface="Segoe UI Semilight"/>
                    </a:endParaRPr>
                  </a:p>
                </p:txBody>
              </p:sp>
              <p:sp>
                <p:nvSpPr>
                  <p:cNvPr id="64" name="Oval 13">
                    <a:extLst>
                      <a:ext uri="{FF2B5EF4-FFF2-40B4-BE49-F238E27FC236}">
                        <a16:creationId xmlns:a16="http://schemas.microsoft.com/office/drawing/2014/main" id="{661D6C32-7174-4289-9DD6-CD28602E85B6}"/>
                      </a:ext>
                    </a:extLst>
                  </p:cNvPr>
                  <p:cNvSpPr>
                    <a:spLocks noChangeArrowheads="1"/>
                  </p:cNvSpPr>
                  <p:nvPr/>
                </p:nvSpPr>
                <p:spPr bwMode="auto">
                  <a:xfrm>
                    <a:off x="415934" y="539802"/>
                    <a:ext cx="313423" cy="298021"/>
                  </a:xfrm>
                  <a:prstGeom prst="ellipse">
                    <a:avLst/>
                  </a:prstGeom>
                  <a:solidFill>
                    <a:schemeClr val="bg1">
                      <a:lumMod val="95000"/>
                    </a:schemeClr>
                  </a:solidFill>
                  <a:ln>
                    <a:noFill/>
                  </a:ln>
                </p:spPr>
                <p:txBody>
                  <a:bodyPr vert="horz" wrap="square" lIns="68561" tIns="34280" rIns="68561" bIns="34280" numCol="1" anchor="t" anchorCtr="0" compatLnSpc="1">
                    <a:prstTxWarp prst="textNoShape">
                      <a:avLst/>
                    </a:prstTxWarp>
                  </a:bodyPr>
                  <a:lstStyle/>
                  <a:p>
                    <a:pPr defTabSz="685537">
                      <a:defRPr/>
                    </a:pPr>
                    <a:endParaRPr lang="en-US" sz="1600">
                      <a:solidFill>
                        <a:srgbClr val="505050"/>
                      </a:solidFill>
                      <a:latin typeface="Segoe UI Semilight"/>
                    </a:endParaRPr>
                  </a:p>
                </p:txBody>
              </p:sp>
            </p:grpSp>
          </p:grpSp>
        </p:grpSp>
        <p:grpSp>
          <p:nvGrpSpPr>
            <p:cNvPr id="37" name="Group 94">
              <a:extLst>
                <a:ext uri="{FF2B5EF4-FFF2-40B4-BE49-F238E27FC236}">
                  <a16:creationId xmlns:a16="http://schemas.microsoft.com/office/drawing/2014/main" id="{F8A73C1F-19C7-4424-AF0A-EE053ABD3EA0}"/>
                </a:ext>
              </a:extLst>
            </p:cNvPr>
            <p:cNvGrpSpPr/>
            <p:nvPr/>
          </p:nvGrpSpPr>
          <p:grpSpPr>
            <a:xfrm>
              <a:off x="1724688" y="2226481"/>
              <a:ext cx="1096969" cy="1097280"/>
              <a:chOff x="1635346" y="1767983"/>
              <a:chExt cx="1287898" cy="1287898"/>
            </a:xfrm>
          </p:grpSpPr>
          <p:sp>
            <p:nvSpPr>
              <p:cNvPr id="46" name="Oval 95">
                <a:extLst>
                  <a:ext uri="{FF2B5EF4-FFF2-40B4-BE49-F238E27FC236}">
                    <a16:creationId xmlns:a16="http://schemas.microsoft.com/office/drawing/2014/main" id="{877A28A7-BC66-40F4-A3FB-172996540F80}"/>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0" name="Picture 96">
                <a:extLst>
                  <a:ext uri="{FF2B5EF4-FFF2-40B4-BE49-F238E27FC236}">
                    <a16:creationId xmlns:a16="http://schemas.microsoft.com/office/drawing/2014/main" id="{F319BF66-D498-489C-9736-080443C83A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5964" t="13315" r="25964" b="13315"/>
              <a:stretch/>
            </p:blipFill>
            <p:spPr>
              <a:xfrm>
                <a:off x="1739307" y="2000770"/>
                <a:ext cx="1079976" cy="822324"/>
              </a:xfrm>
              <a:prstGeom prst="rect">
                <a:avLst/>
              </a:prstGeom>
            </p:spPr>
          </p:pic>
        </p:grpSp>
        <p:grpSp>
          <p:nvGrpSpPr>
            <p:cNvPr id="38" name="Group 97">
              <a:extLst>
                <a:ext uri="{FF2B5EF4-FFF2-40B4-BE49-F238E27FC236}">
                  <a16:creationId xmlns:a16="http://schemas.microsoft.com/office/drawing/2014/main" id="{AADE97F4-A035-4040-9955-AB7B4DA200E0}"/>
                </a:ext>
              </a:extLst>
            </p:cNvPr>
            <p:cNvGrpSpPr/>
            <p:nvPr/>
          </p:nvGrpSpPr>
          <p:grpSpPr>
            <a:xfrm>
              <a:off x="3708846" y="2226481"/>
              <a:ext cx="1096969" cy="1097280"/>
              <a:chOff x="1920558" y="3040063"/>
              <a:chExt cx="1097280" cy="1097280"/>
            </a:xfrm>
          </p:grpSpPr>
          <p:sp>
            <p:nvSpPr>
              <p:cNvPr id="44" name="Oval 98">
                <a:extLst>
                  <a:ext uri="{FF2B5EF4-FFF2-40B4-BE49-F238E27FC236}">
                    <a16:creationId xmlns:a16="http://schemas.microsoft.com/office/drawing/2014/main" id="{C573CBF7-EA71-4F16-9FF7-F28A454AAF65}"/>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pic>
            <p:nvPicPr>
              <p:cNvPr id="45" name="Picture 99">
                <a:extLst>
                  <a:ext uri="{FF2B5EF4-FFF2-40B4-BE49-F238E27FC236}">
                    <a16:creationId xmlns:a16="http://schemas.microsoft.com/office/drawing/2014/main" id="{DC56EF01-207F-4102-8D71-FD6481EC974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2236" t="18542" r="32236" b="18542"/>
              <a:stretch/>
            </p:blipFill>
            <p:spPr>
              <a:xfrm>
                <a:off x="2170133" y="3346393"/>
                <a:ext cx="596123" cy="526818"/>
              </a:xfrm>
              <a:prstGeom prst="rect">
                <a:avLst/>
              </a:prstGeom>
            </p:spPr>
          </p:pic>
        </p:grpSp>
        <p:grpSp>
          <p:nvGrpSpPr>
            <p:cNvPr id="40" name="Group 100">
              <a:extLst>
                <a:ext uri="{FF2B5EF4-FFF2-40B4-BE49-F238E27FC236}">
                  <a16:creationId xmlns:a16="http://schemas.microsoft.com/office/drawing/2014/main" id="{DE87A73A-CBC6-45F5-9130-DA5D5384D5FC}"/>
                </a:ext>
              </a:extLst>
            </p:cNvPr>
            <p:cNvGrpSpPr/>
            <p:nvPr/>
          </p:nvGrpSpPr>
          <p:grpSpPr>
            <a:xfrm>
              <a:off x="5693004" y="2226481"/>
              <a:ext cx="1096969" cy="1097280"/>
              <a:chOff x="4855674" y="5840868"/>
              <a:chExt cx="1097280" cy="1097280"/>
            </a:xfrm>
          </p:grpSpPr>
          <p:sp>
            <p:nvSpPr>
              <p:cNvPr id="42" name="Oval 101">
                <a:extLst>
                  <a:ext uri="{FF2B5EF4-FFF2-40B4-BE49-F238E27FC236}">
                    <a16:creationId xmlns:a16="http://schemas.microsoft.com/office/drawing/2014/main" id="{10A1D2C5-A352-4F17-B1D8-7EC284A04F93}"/>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3" name="Freeform 9">
                <a:extLst>
                  <a:ext uri="{FF2B5EF4-FFF2-40B4-BE49-F238E27FC236}">
                    <a16:creationId xmlns:a16="http://schemas.microsoft.com/office/drawing/2014/main" id="{018A9B1E-02E2-468D-8323-B7AFC069B6F7}"/>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0078D7"/>
              </a:solidFill>
              <a:ln>
                <a:noFill/>
              </a:ln>
            </p:spPr>
            <p:txBody>
              <a:bodyPr vert="horz" wrap="square" lIns="68561" tIns="34280" rIns="68561" bIns="34280" numCol="1" anchor="t" anchorCtr="0" compatLnSpc="1">
                <a:prstTxWarp prst="textNoShape">
                  <a:avLst/>
                </a:prstTxWarp>
              </a:bodyPr>
              <a:lstStyle/>
              <a:p>
                <a:pPr defTabSz="685537">
                  <a:defRPr/>
                </a:pPr>
                <a:endParaRPr lang="en-US" sz="1600">
                  <a:solidFill>
                    <a:srgbClr val="505050"/>
                  </a:solidFill>
                  <a:latin typeface="Segoe UI Semilight"/>
                </a:endParaRPr>
              </a:p>
            </p:txBody>
          </p:sp>
        </p:grpSp>
      </p:grpSp>
      <p:sp>
        <p:nvSpPr>
          <p:cNvPr id="69" name="Rectangle 113">
            <a:extLst>
              <a:ext uri="{FF2B5EF4-FFF2-40B4-BE49-F238E27FC236}">
                <a16:creationId xmlns:a16="http://schemas.microsoft.com/office/drawing/2014/main" id="{7D2D0886-1393-42D3-9984-4206801D8CB3}"/>
              </a:ext>
            </a:extLst>
          </p:cNvPr>
          <p:cNvSpPr/>
          <p:nvPr/>
        </p:nvSpPr>
        <p:spPr>
          <a:xfrm>
            <a:off x="1972111" y="3314611"/>
            <a:ext cx="1593745" cy="1779974"/>
          </a:xfrm>
          <a:prstGeom prst="rect">
            <a:avLst/>
          </a:prstGeom>
        </p:spPr>
        <p:txBody>
          <a:bodyPr wrap="square">
            <a:spAutoFit/>
          </a:bodyPr>
          <a:lstStyle/>
          <a:p>
            <a:pPr algn="ctr" defTabSz="699382">
              <a:lnSpc>
                <a:spcPct val="90000"/>
              </a:lnSpc>
              <a:spcAft>
                <a:spcPts val="1350"/>
              </a:spcAft>
              <a:defRPr/>
            </a:pPr>
            <a:r>
              <a:rPr lang="zh-CN" altLang="en-US"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rPr>
              <a:t>计算机影像</a:t>
            </a:r>
            <a:endParaRPr lang="en-US" sz="1400">
              <a:solidFill>
                <a:prstClr val="black">
                  <a:lumMod val="75000"/>
                  <a:lumOff val="25000"/>
                </a:prstClr>
              </a:solidFill>
              <a:latin typeface="Segoe UI" panose="020B0502040204020203" pitchFamily="34" charset="0"/>
              <a:cs typeface="Segoe UI" panose="020B0502040204020203" pitchFamily="34" charset="0"/>
              <a:sym typeface="Segoe UI" panose="020B0502040204020203" pitchFamily="34" charset="0"/>
            </a:endParaRPr>
          </a:p>
          <a:p>
            <a:pPr algn="ctr" defTabSz="699382">
              <a:lnSpc>
                <a:spcPct val="90000"/>
              </a:lnSpc>
              <a:spcAft>
                <a:spcPts val="1350"/>
              </a:spcAft>
              <a:defRPr/>
            </a:pPr>
            <a:r>
              <a:rPr lang="zh-CN" altLang="en-US"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rPr>
              <a:t>人脸</a:t>
            </a:r>
            <a:endParaRPr lang="en-US" sz="1400">
              <a:solidFill>
                <a:prstClr val="black">
                  <a:lumMod val="75000"/>
                  <a:lumOff val="25000"/>
                </a:prstClr>
              </a:solidFill>
              <a:latin typeface="Segoe UI" panose="020B0502040204020203" pitchFamily="34" charset="0"/>
              <a:cs typeface="Segoe UI" panose="020B0502040204020203" pitchFamily="34" charset="0"/>
              <a:sym typeface="Segoe UI" panose="020B0502040204020203" pitchFamily="34" charset="0"/>
            </a:endParaRPr>
          </a:p>
          <a:p>
            <a:pPr algn="ctr" defTabSz="699382">
              <a:lnSpc>
                <a:spcPct val="90000"/>
              </a:lnSpc>
              <a:spcAft>
                <a:spcPts val="1350"/>
              </a:spcAft>
              <a:defRPr/>
            </a:pPr>
            <a:r>
              <a:rPr lang="zh-CN" altLang="en-US"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rPr>
              <a:t>视频索引器</a:t>
            </a:r>
            <a:endParaRPr lang="en-US" altLang="zh-CN"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endParaRPr>
          </a:p>
          <a:p>
            <a:pPr algn="ctr" defTabSz="699382">
              <a:lnSpc>
                <a:spcPct val="90000"/>
              </a:lnSpc>
              <a:spcAft>
                <a:spcPts val="1350"/>
              </a:spcAft>
              <a:defRPr/>
            </a:pPr>
            <a:r>
              <a:rPr lang="zh-CN" altLang="en-US"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rPr>
              <a:t>内容审查器</a:t>
            </a:r>
            <a:endParaRPr lang="en-US" sz="1400">
              <a:solidFill>
                <a:prstClr val="black">
                  <a:lumMod val="75000"/>
                  <a:lumOff val="25000"/>
                </a:prstClr>
              </a:solidFill>
              <a:latin typeface="Segoe UI" panose="020B0502040204020203" pitchFamily="34" charset="0"/>
              <a:cs typeface="Segoe UI" panose="020B0502040204020203" pitchFamily="34" charset="0"/>
              <a:sym typeface="Segoe UI" panose="020B0502040204020203" pitchFamily="34" charset="0"/>
            </a:endParaRPr>
          </a:p>
          <a:p>
            <a:pPr algn="ctr" defTabSz="699382">
              <a:lnSpc>
                <a:spcPct val="90000"/>
              </a:lnSpc>
              <a:spcAft>
                <a:spcPts val="1350"/>
              </a:spcAft>
              <a:defRPr/>
            </a:pPr>
            <a:r>
              <a:rPr lang="zh-CN" altLang="en-US" sz="1400">
                <a:solidFill>
                  <a:prstClr val="black">
                    <a:lumMod val="75000"/>
                    <a:lumOff val="25000"/>
                  </a:prstClr>
                </a:solidFill>
                <a:latin typeface="Segoe UI" panose="020B0502040204020203" pitchFamily="34" charset="0"/>
                <a:ea typeface="宋体" panose="02010600030101010101" pitchFamily="2" charset="-122"/>
                <a:cs typeface="Segoe UI" panose="020B0502040204020203" pitchFamily="34" charset="0"/>
                <a:sym typeface="Segoe UI" panose="020B0502040204020203" pitchFamily="34" charset="0"/>
              </a:rPr>
              <a:t>自定义视觉</a:t>
            </a:r>
            <a:endParaRPr lang="en-US" sz="1400">
              <a:solidFill>
                <a:prstClr val="black">
                  <a:lumMod val="75000"/>
                  <a:lumOff val="25000"/>
                </a:prstClr>
              </a:solidFill>
              <a:latin typeface="Segoe UI" panose="020B0502040204020203" pitchFamily="34" charset="0"/>
              <a:cs typeface="Segoe UI" panose="020B0502040204020203" pitchFamily="34" charset="0"/>
              <a:sym typeface="Segoe UI" panose="020B0502040204020203" pitchFamily="34" charset="0"/>
            </a:endParaRPr>
          </a:p>
        </p:txBody>
      </p:sp>
      <p:sp>
        <p:nvSpPr>
          <p:cNvPr id="70" name="TextBox 115">
            <a:extLst>
              <a:ext uri="{FF2B5EF4-FFF2-40B4-BE49-F238E27FC236}">
                <a16:creationId xmlns:a16="http://schemas.microsoft.com/office/drawing/2014/main" id="{A4F91956-02AD-46B8-B2BD-C52681019EA2}"/>
              </a:ext>
            </a:extLst>
          </p:cNvPr>
          <p:cNvSpPr txBox="1"/>
          <p:nvPr/>
        </p:nvSpPr>
        <p:spPr>
          <a:xfrm>
            <a:off x="7981980" y="3314612"/>
            <a:ext cx="1524262" cy="290028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a:t>
            </a:r>
            <a:r>
              <a:rPr lang="en-US" altLang="zh-CN" sz="1400">
                <a:solidFill>
                  <a:prstClr val="black">
                    <a:lumMod val="75000"/>
                    <a:lumOff val="25000"/>
                  </a:prstClr>
                </a:solidFill>
                <a:ea typeface="宋体" panose="02010600030101010101" pitchFamily="2" charset="-122"/>
                <a:sym typeface="Segoe UI" panose="020B0502040204020203" pitchFamily="34" charset="0"/>
              </a:rPr>
              <a:t>Web </a:t>
            </a:r>
            <a:r>
              <a:rPr lang="zh-CN" altLang="en-US" sz="1400">
                <a:solidFill>
                  <a:prstClr val="black">
                    <a:lumMod val="75000"/>
                    <a:lumOff val="25000"/>
                  </a:prstClr>
                </a:solidFill>
                <a:ea typeface="宋体" panose="02010600030101010101" pitchFamily="2" charset="-122"/>
                <a:sym typeface="Segoe UI" panose="020B0502040204020203" pitchFamily="34" charset="0"/>
              </a:rPr>
              <a:t>搜索</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必应视觉搜索</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必应自定义搜索</a:t>
            </a:r>
            <a:endParaRPr lang="en-US" sz="1400">
              <a:solidFill>
                <a:prstClr val="black">
                  <a:lumMod val="75000"/>
                  <a:lumOff val="25000"/>
                </a:prstClr>
              </a:solidFill>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必应实体搜索</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必应视频搜索</a:t>
            </a:r>
            <a:endParaRPr lang="en-US" sz="1400">
              <a:solidFill>
                <a:prstClr val="black">
                  <a:lumMod val="75000"/>
                  <a:lumOff val="25000"/>
                </a:prstClr>
              </a:solidFill>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必应新闻搜索</a:t>
            </a:r>
            <a:endParaRPr lang="en-US" sz="1400">
              <a:solidFill>
                <a:prstClr val="black">
                  <a:lumMod val="75000"/>
                  <a:lumOff val="25000"/>
                </a:prstClr>
              </a:solidFill>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必应图像搜索</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必应自动推荐</a:t>
            </a:r>
            <a:endParaRPr lang="en-US" sz="1400">
              <a:solidFill>
                <a:prstClr val="black">
                  <a:lumMod val="75000"/>
                  <a:lumOff val="25000"/>
                </a:prstClr>
              </a:solidFill>
              <a:sym typeface="Segoe UI" panose="020B0502040204020203" pitchFamily="34" charset="0"/>
            </a:endParaRPr>
          </a:p>
        </p:txBody>
      </p:sp>
      <p:sp>
        <p:nvSpPr>
          <p:cNvPr id="71" name="TextBox 116">
            <a:extLst>
              <a:ext uri="{FF2B5EF4-FFF2-40B4-BE49-F238E27FC236}">
                <a16:creationId xmlns:a16="http://schemas.microsoft.com/office/drawing/2014/main" id="{79AB277E-C355-4A57-A922-FF3F27B138F3}"/>
              </a:ext>
            </a:extLst>
          </p:cNvPr>
          <p:cNvSpPr txBox="1"/>
          <p:nvPr/>
        </p:nvSpPr>
        <p:spPr>
          <a:xfrm>
            <a:off x="6455343" y="3314612"/>
            <a:ext cx="1604111" cy="65966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99382">
              <a:lnSpc>
                <a:spcPct val="90000"/>
              </a:lnSpc>
              <a:spcAft>
                <a:spcPts val="1350"/>
              </a:spcAft>
              <a:defRPr/>
            </a:pPr>
            <a:r>
              <a:rPr lang="en-US" sz="1400" err="1">
                <a:solidFill>
                  <a:prstClr val="black">
                    <a:lumMod val="75000"/>
                    <a:lumOff val="25000"/>
                  </a:prstClr>
                </a:solidFill>
                <a:sym typeface="Segoe UI" panose="020B0502040204020203" pitchFamily="34" charset="0"/>
              </a:rPr>
              <a:t>QnA</a:t>
            </a:r>
            <a:r>
              <a:rPr lang="en-US" sz="1400">
                <a:solidFill>
                  <a:prstClr val="black">
                    <a:lumMod val="75000"/>
                    <a:lumOff val="25000"/>
                  </a:prstClr>
                </a:solidFill>
                <a:sym typeface="Segoe UI" panose="020B0502040204020203" pitchFamily="34" charset="0"/>
              </a:rPr>
              <a:t> </a:t>
            </a:r>
            <a:r>
              <a:rPr lang="en-US" altLang="zh-CN" sz="1400">
                <a:solidFill>
                  <a:prstClr val="black">
                    <a:lumMod val="75000"/>
                    <a:lumOff val="25000"/>
                  </a:prstClr>
                </a:solidFill>
                <a:ea typeface="宋体" panose="02010600030101010101" pitchFamily="2" charset="-122"/>
                <a:sym typeface="Segoe UI" panose="020B0502040204020203" pitchFamily="34" charset="0"/>
              </a:rPr>
              <a:t>Maker</a:t>
            </a:r>
            <a:endParaRPr lang="en-US" sz="1400">
              <a:solidFill>
                <a:prstClr val="black">
                  <a:lumMod val="75000"/>
                  <a:lumOff val="25000"/>
                </a:prstClr>
              </a:solidFill>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自定义决策服务</a:t>
            </a:r>
            <a:endParaRPr lang="en-US" sz="1400">
              <a:solidFill>
                <a:prstClr val="black">
                  <a:lumMod val="75000"/>
                  <a:lumOff val="25000"/>
                </a:prstClr>
              </a:solidFill>
              <a:sym typeface="Segoe UI" panose="020B0502040204020203" pitchFamily="34" charset="0"/>
            </a:endParaRPr>
          </a:p>
        </p:txBody>
      </p:sp>
      <p:sp>
        <p:nvSpPr>
          <p:cNvPr id="72" name="TextBox 117">
            <a:extLst>
              <a:ext uri="{FF2B5EF4-FFF2-40B4-BE49-F238E27FC236}">
                <a16:creationId xmlns:a16="http://schemas.microsoft.com/office/drawing/2014/main" id="{26A168C3-3BEF-4F1C-91E2-353F3BAAD4F8}"/>
              </a:ext>
            </a:extLst>
          </p:cNvPr>
          <p:cNvSpPr txBox="1"/>
          <p:nvPr/>
        </p:nvSpPr>
        <p:spPr>
          <a:xfrm>
            <a:off x="4994777" y="3314611"/>
            <a:ext cx="1511876" cy="1779974"/>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文本分析</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文本翻译</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必应拼写检查</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内容审查</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语言理解</a:t>
            </a:r>
            <a:endParaRPr lang="en-US" sz="1400">
              <a:solidFill>
                <a:prstClr val="black">
                  <a:lumMod val="75000"/>
                  <a:lumOff val="25000"/>
                </a:prstClr>
              </a:solidFill>
              <a:sym typeface="Segoe UI" panose="020B0502040204020203" pitchFamily="34" charset="0"/>
            </a:endParaRPr>
          </a:p>
        </p:txBody>
      </p:sp>
      <p:sp>
        <p:nvSpPr>
          <p:cNvPr id="73" name="TextBox 118">
            <a:extLst>
              <a:ext uri="{FF2B5EF4-FFF2-40B4-BE49-F238E27FC236}">
                <a16:creationId xmlns:a16="http://schemas.microsoft.com/office/drawing/2014/main" id="{019C1A36-6EF2-44DD-8D99-E822DC543345}"/>
              </a:ext>
            </a:extLst>
          </p:cNvPr>
          <p:cNvSpPr txBox="1"/>
          <p:nvPr/>
        </p:nvSpPr>
        <p:spPr>
          <a:xfrm>
            <a:off x="3548924" y="3314611"/>
            <a:ext cx="1428435" cy="140653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语音转文本</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文本到语音转换</a:t>
            </a:r>
            <a:endParaRPr lang="en-US" sz="1400">
              <a:solidFill>
                <a:prstClr val="black">
                  <a:lumMod val="75000"/>
                  <a:lumOff val="25000"/>
                </a:prstClr>
              </a:solidFill>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说话人识别</a:t>
            </a:r>
            <a:endParaRPr lang="en-US" altLang="zh-CN" sz="1400">
              <a:solidFill>
                <a:prstClr val="black">
                  <a:lumMod val="75000"/>
                  <a:lumOff val="25000"/>
                </a:prstClr>
              </a:solidFill>
              <a:ea typeface="宋体" panose="02010600030101010101" pitchFamily="2" charset="-122"/>
              <a:sym typeface="Segoe UI" panose="020B0502040204020203" pitchFamily="34" charset="0"/>
            </a:endParaRPr>
          </a:p>
          <a:p>
            <a:pPr defTabSz="699382">
              <a:lnSpc>
                <a:spcPct val="90000"/>
              </a:lnSpc>
              <a:spcAft>
                <a:spcPts val="1350"/>
              </a:spcAft>
              <a:defRPr/>
            </a:pPr>
            <a:r>
              <a:rPr lang="zh-CN" altLang="en-US" sz="1400">
                <a:solidFill>
                  <a:prstClr val="black">
                    <a:lumMod val="75000"/>
                    <a:lumOff val="25000"/>
                  </a:prstClr>
                </a:solidFill>
                <a:ea typeface="宋体" panose="02010600030101010101" pitchFamily="2" charset="-122"/>
                <a:sym typeface="Segoe UI" panose="020B0502040204020203" pitchFamily="34" charset="0"/>
              </a:rPr>
              <a:t>语音翻译</a:t>
            </a:r>
            <a:endParaRPr lang="en-US" sz="1400">
              <a:solidFill>
                <a:prstClr val="black">
                  <a:lumMod val="75000"/>
                  <a:lumOff val="25000"/>
                </a:prstClr>
              </a:solidFill>
              <a:sym typeface="Segoe UI" panose="020B0502040204020203" pitchFamily="34" charset="0"/>
            </a:endParaRPr>
          </a:p>
        </p:txBody>
      </p:sp>
    </p:spTree>
    <p:extLst>
      <p:ext uri="{BB962C8B-B14F-4D97-AF65-F5344CB8AC3E}">
        <p14:creationId xmlns:p14="http://schemas.microsoft.com/office/powerpoint/2010/main" val="13488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0 L 0 0.02569 " pathEditMode="relative" rAng="0" ptsTypes="AA">
                                      <p:cBhvr>
                                        <p:cTn id="9" dur="500" spd="-100000" fill="hold"/>
                                        <p:tgtEl>
                                          <p:spTgt spid="17"/>
                                        </p:tgtEl>
                                        <p:attrNameLst>
                                          <p:attrName>ppt_x</p:attrName>
                                          <p:attrName>ppt_y</p:attrName>
                                        </p:attrNameLst>
                                      </p:cBhvr>
                                      <p:rCtr x="0" y="1273"/>
                                    </p:animMotion>
                                  </p:childTnLst>
                                </p:cTn>
                              </p:par>
                              <p:par>
                                <p:cTn id="10" presetID="2" presetClass="entr" presetSubtype="4"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500" fill="hold"/>
                                        <p:tgtEl>
                                          <p:spTgt spid="69"/>
                                        </p:tgtEl>
                                        <p:attrNameLst>
                                          <p:attrName>ppt_x</p:attrName>
                                        </p:attrNameLst>
                                      </p:cBhvr>
                                      <p:tavLst>
                                        <p:tav tm="0">
                                          <p:val>
                                            <p:strVal val="#ppt_x"/>
                                          </p:val>
                                        </p:tav>
                                        <p:tav tm="100000">
                                          <p:val>
                                            <p:strVal val="#ppt_x"/>
                                          </p:val>
                                        </p:tav>
                                      </p:tavLst>
                                    </p:anim>
                                    <p:anim calcmode="lin" valueType="num">
                                      <p:cBhvr additive="base">
                                        <p:cTn id="37" dur="500" fill="hold"/>
                                        <p:tgtEl>
                                          <p:spTgt spid="6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 calcmode="lin" valueType="num">
                                      <p:cBhvr additive="base">
                                        <p:cTn id="44" dur="500" fill="hold"/>
                                        <p:tgtEl>
                                          <p:spTgt spid="71"/>
                                        </p:tgtEl>
                                        <p:attrNameLst>
                                          <p:attrName>ppt_x</p:attrName>
                                        </p:attrNameLst>
                                      </p:cBhvr>
                                      <p:tavLst>
                                        <p:tav tm="0">
                                          <p:val>
                                            <p:strVal val="#ppt_x"/>
                                          </p:val>
                                        </p:tav>
                                        <p:tav tm="100000">
                                          <p:val>
                                            <p:strVal val="#ppt_x"/>
                                          </p:val>
                                        </p:tav>
                                      </p:tavLst>
                                    </p:anim>
                                    <p:anim calcmode="lin" valueType="num">
                                      <p:cBhvr additive="base">
                                        <p:cTn id="45" dur="500" fill="hold"/>
                                        <p:tgtEl>
                                          <p:spTgt spid="7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fill="hold"/>
                                        <p:tgtEl>
                                          <p:spTgt spid="72"/>
                                        </p:tgtEl>
                                        <p:attrNameLst>
                                          <p:attrName>ppt_x</p:attrName>
                                        </p:attrNameLst>
                                      </p:cBhvr>
                                      <p:tavLst>
                                        <p:tav tm="0">
                                          <p:val>
                                            <p:strVal val="#ppt_x"/>
                                          </p:val>
                                        </p:tav>
                                        <p:tav tm="100000">
                                          <p:val>
                                            <p:strVal val="#ppt_x"/>
                                          </p:val>
                                        </p:tav>
                                      </p:tavLst>
                                    </p:anim>
                                    <p:anim calcmode="lin" valueType="num">
                                      <p:cBhvr additive="base">
                                        <p:cTn id="49" dur="500" fill="hold"/>
                                        <p:tgtEl>
                                          <p:spTgt spid="7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anim calcmode="lin" valueType="num">
                                      <p:cBhvr additive="base">
                                        <p:cTn id="52" dur="500" fill="hold"/>
                                        <p:tgtEl>
                                          <p:spTgt spid="73"/>
                                        </p:tgtEl>
                                        <p:attrNameLst>
                                          <p:attrName>ppt_x</p:attrName>
                                        </p:attrNameLst>
                                      </p:cBhvr>
                                      <p:tavLst>
                                        <p:tav tm="0">
                                          <p:val>
                                            <p:strVal val="#ppt_x"/>
                                          </p:val>
                                        </p:tav>
                                        <p:tav tm="100000">
                                          <p:val>
                                            <p:strVal val="#ppt_x"/>
                                          </p:val>
                                        </p:tav>
                                      </p:tavLst>
                                    </p:anim>
                                    <p:anim calcmode="lin" valueType="num">
                                      <p:cBhvr additive="base">
                                        <p:cTn id="53"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3" grpId="0"/>
      <p:bldP spid="24" grpId="0"/>
      <p:bldP spid="25" grpId="0"/>
      <p:bldP spid="26" grpId="0"/>
      <p:bldP spid="27" grpId="0"/>
      <p:bldP spid="69" grpId="0"/>
      <p:bldP spid="70" grpId="0"/>
      <p:bldP spid="71" grpId="0"/>
      <p:bldP spid="72"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69EC2-4C1C-46BE-B603-41CFDD68DD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48612" y="1032375"/>
            <a:ext cx="5849532" cy="2780608"/>
          </a:xfrm>
          <a:prstGeom prst="rect">
            <a:avLst/>
          </a:prstGeom>
        </p:spPr>
      </p:pic>
      <p:pic>
        <p:nvPicPr>
          <p:cNvPr id="3" name="Picture 3">
            <a:extLst>
              <a:ext uri="{FF2B5EF4-FFF2-40B4-BE49-F238E27FC236}">
                <a16:creationId xmlns:a16="http://schemas.microsoft.com/office/drawing/2014/main" id="{AEA609B2-1813-4BB4-9968-9164B11636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7219" y="4324706"/>
            <a:ext cx="5534797" cy="1439047"/>
          </a:xfrm>
          <a:prstGeom prst="rect">
            <a:avLst/>
          </a:prstGeom>
        </p:spPr>
      </p:pic>
      <p:pic>
        <p:nvPicPr>
          <p:cNvPr id="4" name="Picture 2">
            <a:extLst>
              <a:ext uri="{FF2B5EF4-FFF2-40B4-BE49-F238E27FC236}">
                <a16:creationId xmlns:a16="http://schemas.microsoft.com/office/drawing/2014/main" id="{2301BD70-D16D-4CF3-A46A-9F859023C0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9935" y="1032374"/>
            <a:ext cx="6116178" cy="2780609"/>
          </a:xfrm>
          <a:prstGeom prst="rect">
            <a:avLst/>
          </a:prstGeom>
        </p:spPr>
      </p:pic>
      <p:sp>
        <p:nvSpPr>
          <p:cNvPr id="5" name="TextBox 12">
            <a:extLst>
              <a:ext uri="{FF2B5EF4-FFF2-40B4-BE49-F238E27FC236}">
                <a16:creationId xmlns:a16="http://schemas.microsoft.com/office/drawing/2014/main" id="{B0F21F6B-0E99-4B91-A48B-28E024656093}"/>
              </a:ext>
            </a:extLst>
          </p:cNvPr>
          <p:cNvSpPr txBox="1"/>
          <p:nvPr/>
        </p:nvSpPr>
        <p:spPr>
          <a:xfrm>
            <a:off x="7446795" y="4420870"/>
            <a:ext cx="3853166" cy="1246721"/>
          </a:xfrm>
          <a:prstGeom prst="rect">
            <a:avLst/>
          </a:prstGeom>
          <a:noFill/>
        </p:spPr>
        <p:txBody>
          <a:bodyPr wrap="none" rtlCol="0">
            <a:spAutoFit/>
          </a:bodyPr>
          <a:lstStyle/>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整体整店消费者体验全面分析</a:t>
            </a:r>
            <a:endParaRPr kumimoji="0" lang="en-US" altLang="zh-CN"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逐点逐区域消费者体验精准分析</a:t>
            </a:r>
            <a:endParaRPr kumimoji="0" lang="en-US" altLang="zh-CN"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消费者客群特征定向精准分析</a:t>
            </a:r>
            <a:endParaRPr kumimoji="0" lang="en-US" altLang="zh-CN"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36"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促销活动消费者满意度实时分析</a:t>
            </a:r>
            <a:endParaRPr kumimoji="0" lang="en-US" sz="1836"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6" name="Picture 14">
            <a:extLst>
              <a:ext uri="{FF2B5EF4-FFF2-40B4-BE49-F238E27FC236}">
                <a16:creationId xmlns:a16="http://schemas.microsoft.com/office/drawing/2014/main" id="{22A6DB1C-076E-44C2-A5AC-836E621AD88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023847" y="6365121"/>
            <a:ext cx="1411746" cy="629403"/>
          </a:xfrm>
          <a:prstGeom prst="rect">
            <a:avLst/>
          </a:prstGeom>
        </p:spPr>
      </p:pic>
      <p:sp>
        <p:nvSpPr>
          <p:cNvPr id="7" name="矩形 6">
            <a:extLst>
              <a:ext uri="{FF2B5EF4-FFF2-40B4-BE49-F238E27FC236}">
                <a16:creationId xmlns:a16="http://schemas.microsoft.com/office/drawing/2014/main" id="{8DCB8B10-CB04-40FA-B7D6-E1D53FDA740A}"/>
              </a:ext>
            </a:extLst>
          </p:cNvPr>
          <p:cNvSpPr/>
          <p:nvPr/>
        </p:nvSpPr>
        <p:spPr>
          <a:xfrm>
            <a:off x="363036" y="114470"/>
            <a:ext cx="8699818" cy="646331"/>
          </a:xfrm>
          <a:prstGeom prst="rect">
            <a:avLst/>
          </a:prstGeom>
        </p:spPr>
        <p:txBody>
          <a:bodyPr wrap="none">
            <a:spAutoFit/>
          </a:bodyPr>
          <a:lstStyle/>
          <a:p>
            <a:pPr lvl="0" defTabSz="932597">
              <a:defRPr/>
            </a:pPr>
            <a:r>
              <a:rPr lang="zh-CN" altLang="en-US" sz="3600" dirty="0">
                <a:solidFill>
                  <a:prstClr val="black"/>
                </a:solidFill>
              </a:rPr>
              <a:t>案例：蜜枣网‘锐智眼’消费者精准体验分析</a:t>
            </a:r>
            <a:endParaRPr lang="en-US" altLang="zh-CN" sz="3600" dirty="0">
              <a:solidFill>
                <a:prstClr val="black"/>
              </a:solidFill>
            </a:endParaRPr>
          </a:p>
        </p:txBody>
      </p:sp>
    </p:spTree>
    <p:extLst>
      <p:ext uri="{BB962C8B-B14F-4D97-AF65-F5344CB8AC3E}">
        <p14:creationId xmlns:p14="http://schemas.microsoft.com/office/powerpoint/2010/main" val="28374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227259" y="2936875"/>
            <a:ext cx="2080744" cy="11704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69945" bIns="34973" numCol="1" spcCol="0" rtlCol="0" fromWordArt="0" anchor="b" anchorCtr="0" forceAA="0" compatLnSpc="1">
            <a:prstTxWarp prst="textNoShape">
              <a:avLst/>
            </a:prstTxWarp>
            <a:spAutoFit/>
          </a:bodyPr>
          <a:lstStyle/>
          <a:p>
            <a:pPr defTabSz="699085" fontAlgn="base">
              <a:lnSpc>
                <a:spcPct val="90000"/>
              </a:lnSpc>
              <a:spcBef>
                <a:spcPts val="918"/>
              </a:spcBef>
              <a:spcAft>
                <a:spcPct val="0"/>
              </a:spcAft>
              <a:buSzPct val="90000"/>
              <a:defRPr/>
            </a:pPr>
            <a:r>
              <a:rPr lang="en-US" sz="2040" kern="0" dirty="0">
                <a:solidFill>
                  <a:srgbClr val="0078D4"/>
                </a:solidFill>
                <a:latin typeface="Segoe UI Semibold"/>
                <a:cs typeface="Segoe UI Semilight" panose="020B0402040204020203" pitchFamily="34" charset="0"/>
              </a:rPr>
              <a:t>Vision </a:t>
            </a:r>
            <a:r>
              <a:rPr lang="zh-CN" altLang="en-US" sz="2040" kern="0" dirty="0">
                <a:solidFill>
                  <a:srgbClr val="0078D4"/>
                </a:solidFill>
                <a:latin typeface="Segoe UI Semibold"/>
                <a:ea typeface="宋体" panose="02010600030101010101" pitchFamily="2" charset="-122"/>
                <a:cs typeface="Segoe UI Semilight" panose="020B0402040204020203" pitchFamily="34" charset="0"/>
              </a:rPr>
              <a:t>视觉</a:t>
            </a:r>
            <a:endParaRPr lang="en-US" sz="2040" kern="0" dirty="0">
              <a:solidFill>
                <a:srgbClr val="0078D4"/>
              </a:solidFill>
              <a:latin typeface="Segoe UI Semibold"/>
              <a:cs typeface="Segoe UI Semilight" panose="020B0402040204020203" pitchFamily="34" charset="0"/>
            </a:endParaRPr>
          </a:p>
          <a:p>
            <a:pPr defTabSz="699085" fontAlgn="base">
              <a:lnSpc>
                <a:spcPct val="90000"/>
              </a:lnSpc>
              <a:spcBef>
                <a:spcPts val="918"/>
              </a:spcBef>
              <a:spcAft>
                <a:spcPct val="0"/>
              </a:spcAft>
              <a:buSzPct val="90000"/>
              <a:defRPr/>
            </a:pPr>
            <a:r>
              <a:rPr lang="en-US" sz="2040" kern="0" dirty="0">
                <a:solidFill>
                  <a:srgbClr val="0078D4"/>
                </a:solidFill>
                <a:latin typeface="Segoe UI Semibold"/>
                <a:cs typeface="Segoe UI Semilight" panose="020B0402040204020203" pitchFamily="34" charset="0"/>
              </a:rPr>
              <a:t>Speech </a:t>
            </a:r>
            <a:r>
              <a:rPr lang="zh-CN" altLang="en-US" sz="2040" kern="0" dirty="0">
                <a:solidFill>
                  <a:srgbClr val="0078D4"/>
                </a:solidFill>
                <a:latin typeface="Segoe UI Semibold"/>
                <a:ea typeface="宋体" panose="02010600030101010101" pitchFamily="2" charset="-122"/>
                <a:cs typeface="Segoe UI Semilight" panose="020B0402040204020203" pitchFamily="34" charset="0"/>
              </a:rPr>
              <a:t>语音</a:t>
            </a:r>
            <a:endParaRPr lang="en-US" sz="2040" kern="0" dirty="0">
              <a:solidFill>
                <a:srgbClr val="0078D4"/>
              </a:solidFill>
              <a:latin typeface="Segoe UI Semibold"/>
              <a:cs typeface="Segoe UI Semilight" panose="020B0402040204020203" pitchFamily="34" charset="0"/>
            </a:endParaRPr>
          </a:p>
          <a:p>
            <a:pPr defTabSz="699085" fontAlgn="base">
              <a:lnSpc>
                <a:spcPct val="90000"/>
              </a:lnSpc>
              <a:spcBef>
                <a:spcPts val="918"/>
              </a:spcBef>
              <a:spcAft>
                <a:spcPct val="0"/>
              </a:spcAft>
              <a:buSzPct val="90000"/>
              <a:defRPr/>
            </a:pPr>
            <a:r>
              <a:rPr lang="en-US" sz="2040" kern="0" dirty="0">
                <a:solidFill>
                  <a:srgbClr val="0078D4"/>
                </a:solidFill>
                <a:latin typeface="Segoe UI Semibold"/>
                <a:cs typeface="Segoe UI Semilight" panose="020B0402040204020203" pitchFamily="34" charset="0"/>
              </a:rPr>
              <a:t>Language </a:t>
            </a:r>
            <a:r>
              <a:rPr lang="zh-CN" altLang="en-US" sz="2040" kern="0" dirty="0">
                <a:solidFill>
                  <a:srgbClr val="0078D4"/>
                </a:solidFill>
                <a:latin typeface="Segoe UI Semibold"/>
                <a:ea typeface="宋体" panose="02010600030101010101" pitchFamily="2" charset="-122"/>
                <a:cs typeface="Segoe UI Semilight" panose="020B0402040204020203" pitchFamily="34" charset="0"/>
              </a:rPr>
              <a:t>语言</a:t>
            </a:r>
            <a:endParaRPr lang="en-US" sz="2040" kern="0" dirty="0">
              <a:solidFill>
                <a:srgbClr val="0078D4"/>
              </a:solidFill>
              <a:latin typeface="Segoe UI Semibold"/>
              <a:cs typeface="Segoe UI Semilight" panose="020B0402040204020203" pitchFamily="34" charset="0"/>
            </a:endParaRP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27474" y="3326631"/>
            <a:ext cx="525274" cy="520238"/>
          </a:xfrm>
          <a:prstGeom prst="mathPlus">
            <a:avLst>
              <a:gd name="adj1" fmla="val 101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3074180" y="2828669"/>
            <a:ext cx="2134841" cy="1516165"/>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713478">
                <a:defRPr/>
              </a:pPr>
              <a:endParaRPr lang="en-US" sz="1377">
                <a:solidFill>
                  <a:srgbClr val="505050"/>
                </a:solidFill>
                <a:latin typeface="Segoe UI Semilight"/>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713478">
                <a:defRPr/>
              </a:pPr>
              <a:endParaRPr lang="en-US" sz="1377">
                <a:solidFill>
                  <a:srgbClr val="505050"/>
                </a:solidFill>
                <a:latin typeface="Segoe UI Semilight"/>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713478">
                <a:defRPr/>
              </a:pPr>
              <a:endParaRPr lang="en-US" sz="1377">
                <a:solidFill>
                  <a:srgbClr val="505050"/>
                </a:solidFill>
                <a:latin typeface="Segoe UI Semilight"/>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3602050" y="3019269"/>
            <a:ext cx="1079099" cy="819363"/>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713478">
                    <a:defRPr/>
                  </a:pPr>
                  <a:endParaRPr lang="en-US" sz="1377">
                    <a:solidFill>
                      <a:srgbClr val="3F3F3F"/>
                    </a:solidFill>
                    <a:latin typeface="Segoe UI"/>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9945" tIns="34973" rIns="69945" bIns="34973" numCol="1" anchor="t" anchorCtr="0" compatLnSpc="1">
                  <a:prstTxWarp prst="textNoShape">
                    <a:avLst/>
                  </a:prstTxWarp>
                </a:bodyPr>
                <a:lstStyle/>
                <a:p>
                  <a:pPr defTabSz="713478">
                    <a:defRPr/>
                  </a:pPr>
                  <a:endParaRPr lang="en-US" sz="1377">
                    <a:solidFill>
                      <a:srgbClr val="3F3F3F"/>
                    </a:solidFill>
                    <a:latin typeface="Segoe UI"/>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tx1"/>
                </a:solidFill>
                <a:ln w="12700">
                  <a:solidFill>
                    <a:schemeClr val="tx2"/>
                  </a:solidFill>
                  <a:round/>
                  <a:headEnd/>
                  <a:tailEnd/>
                </a:ln>
              </p:spPr>
              <p:txBody>
                <a:bodyPr vert="horz" wrap="square" lIns="69945" tIns="34973" rIns="69945" bIns="34973" numCol="1" anchor="t" anchorCtr="0" compatLnSpc="1">
                  <a:prstTxWarp prst="textNoShape">
                    <a:avLst/>
                  </a:prstTxWarp>
                </a:bodyPr>
                <a:lstStyle/>
                <a:p>
                  <a:pPr defTabSz="713478">
                    <a:defRPr/>
                  </a:pPr>
                  <a:endParaRPr lang="en-US" sz="1377">
                    <a:solidFill>
                      <a:srgbClr val="3F3F3F"/>
                    </a:solidFill>
                    <a:latin typeface="Segoe UI"/>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tx1"/>
                </a:solidFill>
                <a:ln w="12700">
                  <a:solidFill>
                    <a:schemeClr val="tx2"/>
                  </a:solidFill>
                  <a:round/>
                  <a:headEnd/>
                  <a:tailEnd/>
                </a:ln>
              </p:spPr>
              <p:txBody>
                <a:bodyPr vert="horz" wrap="square" lIns="69945" tIns="34973" rIns="69945" bIns="34973" numCol="1" anchor="t" anchorCtr="0" compatLnSpc="1">
                  <a:prstTxWarp prst="textNoShape">
                    <a:avLst/>
                  </a:prstTxWarp>
                </a:bodyPr>
                <a:lstStyle/>
                <a:p>
                  <a:pPr defTabSz="713478">
                    <a:defRPr/>
                  </a:pPr>
                  <a:endParaRPr lang="en-US" sz="1377">
                    <a:solidFill>
                      <a:srgbClr val="3F3F3F"/>
                    </a:solidFill>
                    <a:latin typeface="Segoe UI"/>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tx1"/>
                </a:solidFill>
                <a:ln w="12700">
                  <a:solidFill>
                    <a:schemeClr val="tx2"/>
                  </a:solidFill>
                  <a:round/>
                  <a:headEnd/>
                  <a:tailEnd/>
                </a:ln>
              </p:spPr>
              <p:txBody>
                <a:bodyPr vert="horz" wrap="square" lIns="69945" tIns="34973" rIns="69945" bIns="34973" numCol="1" anchor="t" anchorCtr="0" compatLnSpc="1">
                  <a:prstTxWarp prst="textNoShape">
                    <a:avLst/>
                  </a:prstTxWarp>
                </a:bodyPr>
                <a:lstStyle/>
                <a:p>
                  <a:pPr defTabSz="713478">
                    <a:defRPr/>
                  </a:pPr>
                  <a:endParaRPr lang="en-US" sz="1377">
                    <a:solidFill>
                      <a:srgbClr val="3F3F3F"/>
                    </a:solidFill>
                    <a:latin typeface="Segoe UI"/>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768189" y="2838249"/>
            <a:ext cx="900100" cy="1497005"/>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9945" tIns="34973" rIns="69945" bIns="34973" numCol="1" anchor="t" anchorCtr="0" compatLnSpc="1">
              <a:prstTxWarp prst="textNoShape">
                <a:avLst/>
              </a:prstTxWarp>
            </a:bodyPr>
            <a:lstStyle/>
            <a:p>
              <a:pPr defTabSz="699447">
                <a:defRPr/>
              </a:pPr>
              <a:endParaRPr lang="en-US" sz="1377" kern="0">
                <a:solidFill>
                  <a:sysClr val="windowText" lastClr="000000"/>
                </a:solidFill>
                <a:latin typeface="Segoe UI Semilight"/>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2924039" y="4542841"/>
            <a:ext cx="4014335"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246D11F-B45A-472C-917D-48863AFC2F7F}"/>
              </a:ext>
            </a:extLst>
          </p:cNvPr>
          <p:cNvSpPr/>
          <p:nvPr/>
        </p:nvSpPr>
        <p:spPr bwMode="auto">
          <a:xfrm>
            <a:off x="4132121" y="4658521"/>
            <a:ext cx="1598171" cy="329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69945" bIns="34973" numCol="1" spcCol="0" rtlCol="0" fromWordArt="0" anchor="t" anchorCtr="0" forceAA="0" compatLnSpc="1">
            <a:prstTxWarp prst="textNoShape">
              <a:avLst/>
            </a:prstTxWarp>
            <a:spAutoFit/>
          </a:bodyPr>
          <a:lstStyle/>
          <a:p>
            <a:pPr algn="ctr" defTabSz="699085" fontAlgn="base">
              <a:lnSpc>
                <a:spcPct val="90000"/>
              </a:lnSpc>
              <a:spcBef>
                <a:spcPts val="918"/>
              </a:spcBef>
              <a:spcAft>
                <a:spcPct val="0"/>
              </a:spcAft>
              <a:buSzPct val="90000"/>
              <a:defRPr/>
            </a:pPr>
            <a:r>
              <a:rPr lang="zh-CN" altLang="en-US" sz="1836" kern="0" dirty="0">
                <a:solidFill>
                  <a:srgbClr val="1A1A1A"/>
                </a:solidFill>
                <a:latin typeface="Segoe UI Semibold"/>
                <a:ea typeface="宋体" panose="02010600030101010101" pitchFamily="2" charset="-122"/>
                <a:cs typeface="Segoe UI Semilight" panose="020B0402040204020203" pitchFamily="34" charset="0"/>
              </a:rPr>
              <a:t>你的应用</a:t>
            </a:r>
            <a:endParaRPr lang="en-US" sz="1836" kern="0" dirty="0">
              <a:solidFill>
                <a:srgbClr val="1A1A1A"/>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E5244E8A-EE6B-405F-8DE8-3B8D7329580A}"/>
              </a:ext>
            </a:extLst>
          </p:cNvPr>
          <p:cNvSpPr>
            <a:spLocks noGrp="1"/>
          </p:cNvSpPr>
          <p:nvPr>
            <p:ph type="title"/>
          </p:nvPr>
        </p:nvSpPr>
        <p:spPr>
          <a:xfrm>
            <a:off x="712689" y="743198"/>
            <a:ext cx="8992662" cy="908282"/>
          </a:xfrm>
        </p:spPr>
        <p:txBody>
          <a:bodyPr>
            <a:normAutofit/>
          </a:bodyPr>
          <a:lstStyle/>
          <a:p>
            <a:pPr algn="ctr"/>
            <a:r>
              <a:rPr lang="zh-CN" altLang="en-US" sz="4080" dirty="0">
                <a:latin typeface="微软雅黑" panose="020B0503020204020204" pitchFamily="34" charset="-122"/>
                <a:ea typeface="微软雅黑" panose="020B0503020204020204" pitchFamily="34" charset="-122"/>
              </a:rPr>
              <a:t>开发</a:t>
            </a:r>
            <a:r>
              <a:rPr lang="en-US" sz="4080" dirty="0">
                <a:latin typeface="微软雅黑" panose="020B0503020204020204" pitchFamily="34" charset="-122"/>
                <a:ea typeface="微软雅黑" panose="020B0503020204020204" pitchFamily="34" charset="-122"/>
              </a:rPr>
              <a:t> AI </a:t>
            </a:r>
            <a:r>
              <a:rPr lang="zh-CN" altLang="en-US" sz="4080" dirty="0">
                <a:latin typeface="微软雅黑" panose="020B0503020204020204" pitchFamily="34" charset="-122"/>
                <a:ea typeface="微软雅黑" panose="020B0503020204020204" pitchFamily="34" charset="-122"/>
              </a:rPr>
              <a:t>应用</a:t>
            </a:r>
            <a:r>
              <a:rPr lang="en-US" sz="4080" dirty="0">
                <a:latin typeface="微软雅黑" panose="020B0503020204020204" pitchFamily="34" charset="-122"/>
                <a:ea typeface="微软雅黑" panose="020B0503020204020204" pitchFamily="34" charset="-122"/>
              </a:rPr>
              <a:t> &amp; </a:t>
            </a:r>
            <a:r>
              <a:rPr lang="zh-CN" altLang="en-US" sz="4080" dirty="0">
                <a:latin typeface="微软雅黑" panose="020B0503020204020204" pitchFamily="34" charset="-122"/>
                <a:ea typeface="微软雅黑" panose="020B0503020204020204" pitchFamily="34" charset="-122"/>
              </a:rPr>
              <a:t>智能助理</a:t>
            </a:r>
            <a:endParaRPr lang="en-US" sz="408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98101" y="1350331"/>
            <a:ext cx="4827719" cy="524589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1467686" y="410287"/>
            <a:ext cx="8428403" cy="847540"/>
          </a:xfrm>
        </p:spPr>
        <p:txBody>
          <a:bodyPr>
            <a:noAutofit/>
          </a:bodyPr>
          <a:lstStyle/>
          <a:p>
            <a:r>
              <a:rPr lang="en-US" altLang="en-US" sz="4080" dirty="0">
                <a:latin typeface="微软雅黑" panose="020B0503020204020204" pitchFamily="34" charset="-122"/>
                <a:ea typeface="微软雅黑" panose="020B0503020204020204" pitchFamily="34" charset="-122"/>
              </a:rPr>
              <a:t>Cognitive Services</a:t>
            </a:r>
            <a:r>
              <a:rPr lang="zh-CN" altLang="en-US" sz="4080" dirty="0">
                <a:latin typeface="微软雅黑" panose="020B0503020204020204" pitchFamily="34" charset="-122"/>
                <a:ea typeface="微软雅黑" panose="020B0503020204020204" pitchFamily="34" charset="-122"/>
              </a:rPr>
              <a:t>认知服务</a:t>
            </a:r>
            <a:endParaRPr lang="en-US" sz="4080" dirty="0">
              <a:latin typeface="微软雅黑" panose="020B0503020204020204" pitchFamily="34" charset="-122"/>
              <a:ea typeface="微软雅黑" panose="020B0503020204020204" pitchFamily="34" charset="-122"/>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344418" y="1700059"/>
            <a:ext cx="4381403" cy="8645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713478">
              <a:defRPr/>
            </a:pPr>
            <a:r>
              <a:rPr lang="en-US" sz="2754" spc="-39" dirty="0">
                <a:solidFill>
                  <a:srgbClr val="FFFFFF"/>
                </a:solidFill>
                <a:latin typeface="微软雅黑" panose="020B0503020204020204" pitchFamily="34" charset="-122"/>
                <a:ea typeface="微软雅黑" panose="020B0503020204020204" pitchFamily="34" charset="-122"/>
              </a:rPr>
              <a:t>Bot Service</a:t>
            </a:r>
          </a:p>
          <a:p>
            <a:pPr defTabSz="713478">
              <a:defRPr/>
            </a:pPr>
            <a:r>
              <a:rPr lang="zh-CN" altLang="en-US" sz="2754" spc="-51" dirty="0">
                <a:solidFill>
                  <a:srgbClr val="FFFFFF"/>
                </a:solidFill>
                <a:latin typeface="微软雅黑" panose="020B0503020204020204" pitchFamily="34" charset="-122"/>
                <a:ea typeface="微软雅黑" panose="020B0503020204020204" pitchFamily="34" charset="-122"/>
              </a:rPr>
              <a:t>对话机器人服务</a:t>
            </a:r>
            <a:endParaRPr lang="en-US" sz="2754" spc="-38" dirty="0">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6" name="TextBox 15">
            <a:extLst>
              <a:ext uri="{FF2B5EF4-FFF2-40B4-BE49-F238E27FC236}">
                <a16:creationId xmlns:a16="http://schemas.microsoft.com/office/drawing/2014/main" id="{F019E3DF-3FA9-4A42-A9D4-16BF85492A88}"/>
              </a:ext>
            </a:extLst>
          </p:cNvPr>
          <p:cNvSpPr txBox="1"/>
          <p:nvPr/>
        </p:nvSpPr>
        <p:spPr>
          <a:xfrm>
            <a:off x="1245201" y="1865785"/>
            <a:ext cx="4328580" cy="2383182"/>
          </a:xfrm>
          <a:prstGeom prst="rect">
            <a:avLst/>
          </a:prstGeom>
          <a:noFill/>
        </p:spPr>
        <p:txBody>
          <a:bodyPr wrap="square" lIns="0" tIns="0" rIns="0" bIns="0" rtlCol="0">
            <a:spAutoFit/>
          </a:bodyPr>
          <a:lstStyle/>
          <a:p>
            <a:pPr defTabSz="534767">
              <a:spcBef>
                <a:spcPts val="688"/>
              </a:spcBef>
              <a:spcAft>
                <a:spcPts val="688"/>
              </a:spcAft>
              <a:defRPr/>
            </a:pPr>
            <a:r>
              <a:rPr lang="en-US" sz="1836" kern="0" dirty="0">
                <a:ln w="3175">
                  <a:noFill/>
                </a:ln>
                <a:solidFill>
                  <a:srgbClr val="0078D4"/>
                </a:solidFill>
                <a:latin typeface="Segoe UI" panose="020B0502040204020203" pitchFamily="34" charset="0"/>
                <a:cs typeface="Segoe UI" panose="020B0502040204020203" pitchFamily="34" charset="0"/>
              </a:rPr>
              <a:t>Infuse your apps with powerful, </a:t>
            </a:r>
            <a:br>
              <a:rPr lang="en-US" sz="1836" kern="0" dirty="0">
                <a:ln w="3175">
                  <a:noFill/>
                </a:ln>
                <a:solidFill>
                  <a:srgbClr val="0078D4"/>
                </a:solidFill>
                <a:latin typeface="Segoe UI" panose="020B0502040204020203" pitchFamily="34" charset="0"/>
                <a:cs typeface="Segoe UI" panose="020B0502040204020203" pitchFamily="34" charset="0"/>
              </a:rPr>
            </a:br>
            <a:r>
              <a:rPr lang="en-US" sz="1836" kern="0" dirty="0">
                <a:ln w="3175">
                  <a:noFill/>
                </a:ln>
                <a:solidFill>
                  <a:srgbClr val="0078D4"/>
                </a:solidFill>
                <a:latin typeface="Segoe UI" panose="020B0502040204020203" pitchFamily="34" charset="0"/>
                <a:cs typeface="Segoe UI" panose="020B0502040204020203" pitchFamily="34" charset="0"/>
              </a:rPr>
              <a:t>pre-trained AI models</a:t>
            </a:r>
            <a:br>
              <a:rPr lang="en-US" sz="1836" kern="0" dirty="0">
                <a:ln w="3175">
                  <a:noFill/>
                </a:ln>
                <a:solidFill>
                  <a:srgbClr val="0078D4"/>
                </a:solidFill>
                <a:latin typeface="Segoe UI" panose="020B0502040204020203" pitchFamily="34" charset="0"/>
                <a:cs typeface="Segoe UI" panose="020B0502040204020203" pitchFamily="34" charset="0"/>
              </a:rPr>
            </a:br>
            <a:r>
              <a:rPr lang="zh-CN" altLang="en-US" sz="1836"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应用中直接使用预训练的模型</a:t>
            </a:r>
            <a:endParaRPr lang="en-US" sz="1836" kern="0" dirty="0">
              <a:ln w="3175">
                <a:noFill/>
              </a:ln>
              <a:solidFill>
                <a:srgbClr val="0078D4"/>
              </a:solidFill>
              <a:latin typeface="Segoe UI" panose="020B0502040204020203" pitchFamily="34" charset="0"/>
              <a:cs typeface="Segoe UI" panose="020B0502040204020203" pitchFamily="34" charset="0"/>
            </a:endParaRPr>
          </a:p>
          <a:p>
            <a:pPr defTabSz="534767">
              <a:spcBef>
                <a:spcPts val="688"/>
              </a:spcBef>
              <a:spcAft>
                <a:spcPts val="688"/>
              </a:spcAft>
              <a:defRPr/>
            </a:pPr>
            <a:r>
              <a:rPr lang="en-US" sz="1836" kern="0" dirty="0">
                <a:ln w="3175">
                  <a:noFill/>
                </a:ln>
                <a:solidFill>
                  <a:srgbClr val="0078D4"/>
                </a:solidFill>
                <a:latin typeface="Segoe UI" panose="020B0502040204020203" pitchFamily="34" charset="0"/>
                <a:cs typeface="Segoe UI" panose="020B0502040204020203" pitchFamily="34" charset="0"/>
              </a:rPr>
              <a:t>Customize easily and tailor to your needs</a:t>
            </a:r>
            <a:br>
              <a:rPr lang="en-US" sz="1836" kern="0" dirty="0">
                <a:ln w="3175">
                  <a:noFill/>
                </a:ln>
                <a:solidFill>
                  <a:srgbClr val="0078D4"/>
                </a:solidFill>
                <a:latin typeface="Segoe UI" panose="020B0502040204020203" pitchFamily="34" charset="0"/>
                <a:cs typeface="Segoe UI" panose="020B0502040204020203" pitchFamily="34" charset="0"/>
              </a:rPr>
            </a:br>
            <a:r>
              <a:rPr lang="zh-CN" altLang="en-US" sz="1836"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按需对模型的个性化训练</a:t>
            </a:r>
            <a:endParaRPr lang="en-US" sz="1836" kern="0" dirty="0">
              <a:ln w="3175">
                <a:noFill/>
              </a:ln>
              <a:solidFill>
                <a:srgbClr val="0078D4"/>
              </a:solidFill>
              <a:latin typeface="Segoe UI" panose="020B0502040204020203" pitchFamily="34" charset="0"/>
              <a:cs typeface="Segoe UI" panose="020B0502040204020203" pitchFamily="34" charset="0"/>
            </a:endParaRPr>
          </a:p>
          <a:p>
            <a:pPr defTabSz="534767">
              <a:spcBef>
                <a:spcPts val="688"/>
              </a:spcBef>
              <a:spcAft>
                <a:spcPts val="688"/>
              </a:spcAft>
              <a:defRPr/>
            </a:pPr>
            <a:r>
              <a:rPr lang="en-US" sz="1836" kern="0" dirty="0">
                <a:ln w="3175">
                  <a:noFill/>
                </a:ln>
                <a:solidFill>
                  <a:srgbClr val="0070C0"/>
                </a:solidFill>
                <a:latin typeface="Segoe UI" panose="020B0502040204020203" pitchFamily="34" charset="0"/>
                <a:cs typeface="Segoe UI" panose="020B0502040204020203" pitchFamily="34" charset="0"/>
              </a:rPr>
              <a:t>Use language of your choice </a:t>
            </a:r>
            <a:r>
              <a:rPr lang="zh-CN" altLang="en-US" sz="1836" kern="0" dirty="0">
                <a:ln w="3175">
                  <a:noFill/>
                </a:ln>
                <a:solidFill>
                  <a:srgbClr val="0070C0"/>
                </a:solidFill>
                <a:latin typeface="Segoe UI" panose="020B0502040204020203" pitchFamily="34" charset="0"/>
                <a:ea typeface="宋体" panose="02010600030101010101" pitchFamily="2" charset="-122"/>
                <a:cs typeface="Segoe UI" panose="020B0502040204020203" pitchFamily="34" charset="0"/>
              </a:rPr>
              <a:t>支持多种语言</a:t>
            </a:r>
            <a:endParaRPr lang="en-US" sz="1836" kern="0" dirty="0">
              <a:ln w="3175">
                <a:noFill/>
              </a:ln>
              <a:solidFill>
                <a:srgbClr val="0070C0"/>
              </a:solidFill>
              <a:latin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E96D686B-0131-451D-BDC9-887B17626DD6}"/>
              </a:ext>
            </a:extLst>
          </p:cNvPr>
          <p:cNvSpPr txBox="1"/>
          <p:nvPr/>
        </p:nvSpPr>
        <p:spPr>
          <a:xfrm>
            <a:off x="6344417" y="3266997"/>
            <a:ext cx="4118998" cy="1680953"/>
          </a:xfrm>
          <a:prstGeom prst="rect">
            <a:avLst/>
          </a:prstGeom>
          <a:noFill/>
        </p:spPr>
        <p:txBody>
          <a:bodyPr wrap="square" lIns="0" tIns="0" rIns="0" bIns="0" rtlCol="0">
            <a:spAutoFit/>
          </a:bodyPr>
          <a:lstStyle/>
          <a:p>
            <a:pPr defTabSz="699422">
              <a:defRPr/>
            </a:pPr>
            <a:r>
              <a:rPr lang="en-US" sz="1530" dirty="0">
                <a:solidFill>
                  <a:srgbClr val="FFFFFF"/>
                </a:solidFill>
                <a:latin typeface="Segoe UI"/>
              </a:rPr>
              <a:t>Accelerate bot development with an integrated environment and pre-built templates</a:t>
            </a:r>
          </a:p>
          <a:p>
            <a:pPr defTabSz="699422">
              <a:defRPr/>
            </a:pPr>
            <a:r>
              <a:rPr lang="zh-CN" altLang="en-US" sz="1530" dirty="0">
                <a:solidFill>
                  <a:srgbClr val="FFFFFF"/>
                </a:solidFill>
                <a:latin typeface="Segoe UI"/>
                <a:ea typeface="宋体" panose="02010600030101010101" pitchFamily="2" charset="-122"/>
              </a:rPr>
              <a:t>统一集成环境和预制模板加速</a:t>
            </a:r>
            <a:r>
              <a:rPr lang="en-US" altLang="zh-CN" sz="1530" dirty="0">
                <a:solidFill>
                  <a:srgbClr val="FFFFFF"/>
                </a:solidFill>
                <a:latin typeface="Segoe UI"/>
                <a:ea typeface="宋体" panose="02010600030101010101" pitchFamily="2" charset="-122"/>
              </a:rPr>
              <a:t>Bot</a:t>
            </a:r>
            <a:r>
              <a:rPr lang="zh-CN" altLang="en-US" sz="1530" dirty="0">
                <a:solidFill>
                  <a:srgbClr val="FFFFFF"/>
                </a:solidFill>
                <a:latin typeface="Segoe UI"/>
                <a:ea typeface="宋体" panose="02010600030101010101" pitchFamily="2" charset="-122"/>
              </a:rPr>
              <a:t>应用开发</a:t>
            </a:r>
            <a:endParaRPr lang="en-US" sz="1530" dirty="0">
              <a:solidFill>
                <a:srgbClr val="FFFFFF"/>
              </a:solidFill>
              <a:latin typeface="Segoe UI"/>
            </a:endParaRPr>
          </a:p>
          <a:p>
            <a:pPr defTabSz="699422">
              <a:defRPr/>
            </a:pPr>
            <a:endParaRPr lang="en-US" sz="1530" dirty="0">
              <a:solidFill>
                <a:srgbClr val="FFFFFF"/>
              </a:solidFill>
              <a:latin typeface="Segoe UI"/>
            </a:endParaRPr>
          </a:p>
          <a:p>
            <a:pPr defTabSz="699422">
              <a:defRPr/>
            </a:pPr>
            <a:r>
              <a:rPr lang="en-US" sz="1530" dirty="0">
                <a:solidFill>
                  <a:srgbClr val="FFFFFF"/>
                </a:solidFill>
                <a:latin typeface="Segoe UI"/>
              </a:rPr>
              <a:t>Engage your audience easily across multiple channels </a:t>
            </a:r>
            <a:r>
              <a:rPr lang="zh-CN" altLang="en-US" sz="1530" dirty="0">
                <a:solidFill>
                  <a:srgbClr val="FFFFFF"/>
                </a:solidFill>
                <a:latin typeface="Segoe UI"/>
                <a:ea typeface="宋体" panose="02010600030101010101" pitchFamily="2" charset="-122"/>
              </a:rPr>
              <a:t>轻松的全渠道服务受众群体</a:t>
            </a:r>
            <a:endParaRPr lang="en-US" sz="1530" dirty="0">
              <a:solidFill>
                <a:srgbClr val="FFFFFF"/>
              </a:solidFill>
              <a:latin typeface="Segoe UI"/>
            </a:endParaRPr>
          </a:p>
          <a:p>
            <a:pPr defTabSz="699422">
              <a:defRPr/>
            </a:pPr>
            <a:endParaRPr lang="en-US" sz="1530" dirty="0">
              <a:solidFill>
                <a:srgbClr val="FFFFFF"/>
              </a:solidFill>
              <a:latin typeface="Segoe UI"/>
            </a:endParaRP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681887" y="3295956"/>
            <a:ext cx="432424" cy="432424"/>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E729E5A1-1F4F-42DF-A7AF-5C5F70BEC0C7}"/>
              </a:ext>
            </a:extLst>
          </p:cNvPr>
          <p:cNvGrpSpPr/>
          <p:nvPr/>
        </p:nvGrpSpPr>
        <p:grpSpPr>
          <a:xfrm>
            <a:off x="6344419" y="5069786"/>
            <a:ext cx="3770164" cy="188364"/>
            <a:chOff x="6464156" y="4515699"/>
            <a:chExt cx="4928766" cy="246249"/>
          </a:xfrm>
        </p:grpSpPr>
        <p:sp>
          <p:nvSpPr>
            <p:cNvPr id="10" name="Freeform: Shape 9">
              <a:extLst>
                <a:ext uri="{FF2B5EF4-FFF2-40B4-BE49-F238E27FC236}">
                  <a16:creationId xmlns:a16="http://schemas.microsoft.com/office/drawing/2014/main" id="{5E72D34D-133B-490A-B332-3436F7F92132}"/>
                </a:ext>
              </a:extLst>
            </p:cNvPr>
            <p:cNvSpPr/>
            <p:nvPr/>
          </p:nvSpPr>
          <p:spPr>
            <a:xfrm>
              <a:off x="10811031" y="4626625"/>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666482" y="4594784"/>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560547" y="4556291"/>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717080" y="4556449"/>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4" name="Freeform: Shape 13">
              <a:extLst>
                <a:ext uri="{FF2B5EF4-FFF2-40B4-BE49-F238E27FC236}">
                  <a16:creationId xmlns:a16="http://schemas.microsoft.com/office/drawing/2014/main" id="{245E4712-B5C8-4A57-9B7F-C8E00D57C63B}"/>
                </a:ext>
              </a:extLst>
            </p:cNvPr>
            <p:cNvSpPr/>
            <p:nvPr/>
          </p:nvSpPr>
          <p:spPr>
            <a:xfrm>
              <a:off x="7083793" y="4520700"/>
              <a:ext cx="188926" cy="230188"/>
            </a:xfrm>
            <a:custGeom>
              <a:avLst/>
              <a:gdLst>
                <a:gd name="connsiteX0" fmla="*/ 1220 w 188925"/>
                <a:gd name="connsiteY0" fmla="*/ 186848 h 230187"/>
                <a:gd name="connsiteX1" fmla="*/ 1220 w 188925"/>
                <a:gd name="connsiteY1" fmla="*/ 46990 h 230187"/>
                <a:gd name="connsiteX2" fmla="*/ 123943 w 188925"/>
                <a:gd name="connsiteY2" fmla="*/ 1230 h 230187"/>
                <a:gd name="connsiteX3" fmla="*/ 190618 w 188925"/>
                <a:gd name="connsiteY3" fmla="*/ 22741 h 230187"/>
                <a:gd name="connsiteX4" fmla="*/ 190618 w 188925"/>
                <a:gd name="connsiteY4" fmla="*/ 211058 h 230187"/>
                <a:gd name="connsiteX5" fmla="*/ 123943 w 188925"/>
                <a:gd name="connsiteY5" fmla="*/ 231338 h 230187"/>
                <a:gd name="connsiteX6" fmla="*/ 1220 w 188925"/>
                <a:gd name="connsiteY6" fmla="*/ 186848 h 230187"/>
                <a:gd name="connsiteX7" fmla="*/ 123943 w 188925"/>
                <a:gd name="connsiteY7" fmla="*/ 201731 h 230187"/>
                <a:gd name="connsiteX8" fmla="*/ 123943 w 188925"/>
                <a:gd name="connsiteY8" fmla="*/ 38893 h 230187"/>
                <a:gd name="connsiteX9" fmla="*/ 43886 w 188925"/>
                <a:gd name="connsiteY9" fmla="*/ 57745 h 230187"/>
                <a:gd name="connsiteX10" fmla="*/ 43886 w 188925"/>
                <a:gd name="connsiteY10" fmla="*/ 168037 h 230187"/>
                <a:gd name="connsiteX11" fmla="*/ 1220 w 188925"/>
                <a:gd name="connsiteY11" fmla="*/ 186848 h 230187"/>
                <a:gd name="connsiteX12" fmla="*/ 1220 w 188925"/>
                <a:gd name="connsiteY12" fmla="*/ 18684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25" h="230187">
                  <a:moveTo>
                    <a:pt x="1220" y="186848"/>
                  </a:moveTo>
                  <a:lnTo>
                    <a:pt x="1220" y="46990"/>
                  </a:lnTo>
                  <a:lnTo>
                    <a:pt x="123943" y="1230"/>
                  </a:lnTo>
                  <a:lnTo>
                    <a:pt x="190618" y="22741"/>
                  </a:lnTo>
                  <a:lnTo>
                    <a:pt x="190618" y="211058"/>
                  </a:lnTo>
                  <a:lnTo>
                    <a:pt x="123943" y="231338"/>
                  </a:lnTo>
                  <a:lnTo>
                    <a:pt x="1220" y="186848"/>
                  </a:lnTo>
                  <a:lnTo>
                    <a:pt x="123943" y="201731"/>
                  </a:lnTo>
                  <a:lnTo>
                    <a:pt x="123943" y="38893"/>
                  </a:lnTo>
                  <a:lnTo>
                    <a:pt x="43886" y="57745"/>
                  </a:lnTo>
                  <a:lnTo>
                    <a:pt x="43886" y="168037"/>
                  </a:lnTo>
                  <a:lnTo>
                    <a:pt x="1220" y="186848"/>
                  </a:lnTo>
                  <a:lnTo>
                    <a:pt x="1220" y="186848"/>
                  </a:ln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8823532" y="4529679"/>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8" name="Freeform: Shape 17">
              <a:extLst>
                <a:ext uri="{FF2B5EF4-FFF2-40B4-BE49-F238E27FC236}">
                  <a16:creationId xmlns:a16="http://schemas.microsoft.com/office/drawing/2014/main" id="{3D8DBC84-4054-4A9E-ACA8-2F5389D92460}"/>
                </a:ext>
              </a:extLst>
            </p:cNvPr>
            <p:cNvSpPr/>
            <p:nvPr/>
          </p:nvSpPr>
          <p:spPr>
            <a:xfrm>
              <a:off x="6464156" y="4515699"/>
              <a:ext cx="240093" cy="242094"/>
            </a:xfrm>
            <a:custGeom>
              <a:avLst/>
              <a:gdLst>
                <a:gd name="connsiteX0" fmla="*/ 120322 w 240092"/>
                <a:gd name="connsiteY0" fmla="*/ 241339 h 242093"/>
                <a:gd name="connsiteX1" fmla="*/ 1220 w 240092"/>
                <a:gd name="connsiteY1" fmla="*/ 121324 h 242093"/>
                <a:gd name="connsiteX2" fmla="*/ 120243 w 240092"/>
                <a:gd name="connsiteY2" fmla="*/ 1230 h 242093"/>
                <a:gd name="connsiteX3" fmla="*/ 239345 w 240092"/>
                <a:gd name="connsiteY3" fmla="*/ 121245 h 242093"/>
                <a:gd name="connsiteX4" fmla="*/ 120322 w 240092"/>
                <a:gd name="connsiteY4" fmla="*/ 241339 h 242093"/>
                <a:gd name="connsiteX5" fmla="*/ 120322 w 240092"/>
                <a:gd name="connsiteY5" fmla="*/ 33258 h 242093"/>
                <a:gd name="connsiteX6" fmla="*/ 32983 w 240092"/>
                <a:gd name="connsiteY6" fmla="*/ 121324 h 242093"/>
                <a:gd name="connsiteX7" fmla="*/ 120322 w 240092"/>
                <a:gd name="connsiteY7" fmla="*/ 209391 h 242093"/>
                <a:gd name="connsiteX8" fmla="*/ 207660 w 240092"/>
                <a:gd name="connsiteY8" fmla="*/ 121324 h 242093"/>
                <a:gd name="connsiteX9" fmla="*/ 207660 w 240092"/>
                <a:gd name="connsiteY9" fmla="*/ 121245 h 242093"/>
                <a:gd name="connsiteX10" fmla="*/ 120322 w 240092"/>
                <a:gd name="connsiteY10" fmla="*/ 33258 h 24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92" h="242093">
                  <a:moveTo>
                    <a:pt x="120322" y="241339"/>
                  </a:moveTo>
                  <a:cubicBezTo>
                    <a:pt x="54565" y="241361"/>
                    <a:pt x="1242" y="187629"/>
                    <a:pt x="1220" y="121324"/>
                  </a:cubicBezTo>
                  <a:cubicBezTo>
                    <a:pt x="1198" y="55020"/>
                    <a:pt x="54487" y="1252"/>
                    <a:pt x="120243" y="1230"/>
                  </a:cubicBezTo>
                  <a:cubicBezTo>
                    <a:pt x="185999" y="1208"/>
                    <a:pt x="239323" y="54941"/>
                    <a:pt x="239345" y="121245"/>
                  </a:cubicBezTo>
                  <a:cubicBezTo>
                    <a:pt x="239366" y="187549"/>
                    <a:pt x="186078" y="241318"/>
                    <a:pt x="120322" y="241339"/>
                  </a:cubicBezTo>
                  <a:moveTo>
                    <a:pt x="120322" y="33258"/>
                  </a:moveTo>
                  <a:cubicBezTo>
                    <a:pt x="72086" y="33258"/>
                    <a:pt x="32983" y="72687"/>
                    <a:pt x="32983" y="121324"/>
                  </a:cubicBezTo>
                  <a:cubicBezTo>
                    <a:pt x="32983" y="169962"/>
                    <a:pt x="72086" y="209391"/>
                    <a:pt x="120322" y="209391"/>
                  </a:cubicBezTo>
                  <a:cubicBezTo>
                    <a:pt x="168558" y="209391"/>
                    <a:pt x="207660" y="169962"/>
                    <a:pt x="207660" y="121324"/>
                  </a:cubicBezTo>
                  <a:lnTo>
                    <a:pt x="207660" y="121245"/>
                  </a:lnTo>
                  <a:cubicBezTo>
                    <a:pt x="207595" y="72647"/>
                    <a:pt x="168518" y="33280"/>
                    <a:pt x="120322" y="33258"/>
                  </a:cubicBez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19" name="Freeform: Shape 18">
              <a:extLst>
                <a:ext uri="{FF2B5EF4-FFF2-40B4-BE49-F238E27FC236}">
                  <a16:creationId xmlns:a16="http://schemas.microsoft.com/office/drawing/2014/main" id="{E3124FCD-A395-4064-8C15-0A4C79FCEC33}"/>
                </a:ext>
              </a:extLst>
            </p:cNvPr>
            <p:cNvSpPr/>
            <p:nvPr/>
          </p:nvSpPr>
          <p:spPr>
            <a:xfrm>
              <a:off x="6487969" y="4539710"/>
              <a:ext cx="192862" cy="194469"/>
            </a:xfrm>
            <a:custGeom>
              <a:avLst/>
              <a:gdLst>
                <a:gd name="connsiteX0" fmla="*/ 96509 w 192861"/>
                <a:gd name="connsiteY0" fmla="*/ 193318 h 194468"/>
                <a:gd name="connsiteX1" fmla="*/ 1220 w 192861"/>
                <a:gd name="connsiteY1" fmla="*/ 97313 h 194468"/>
                <a:gd name="connsiteX2" fmla="*/ 96430 w 192861"/>
                <a:gd name="connsiteY2" fmla="*/ 1230 h 194468"/>
                <a:gd name="connsiteX3" fmla="*/ 191720 w 192861"/>
                <a:gd name="connsiteY3" fmla="*/ 97234 h 194468"/>
                <a:gd name="connsiteX4" fmla="*/ 96509 w 192861"/>
                <a:gd name="connsiteY4" fmla="*/ 193318 h 194468"/>
                <a:gd name="connsiteX5" fmla="*/ 96509 w 192861"/>
                <a:gd name="connsiteY5" fmla="*/ 21232 h 194468"/>
                <a:gd name="connsiteX6" fmla="*/ 21136 w 192861"/>
                <a:gd name="connsiteY6" fmla="*/ 97313 h 194468"/>
                <a:gd name="connsiteX7" fmla="*/ 96588 w 192861"/>
                <a:gd name="connsiteY7" fmla="*/ 173315 h 194468"/>
                <a:gd name="connsiteX8" fmla="*/ 171961 w 192861"/>
                <a:gd name="connsiteY8" fmla="*/ 97234 h 194468"/>
                <a:gd name="connsiteX9" fmla="*/ 96509 w 192861"/>
                <a:gd name="connsiteY9" fmla="*/ 21232 h 1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61" h="194468">
                  <a:moveTo>
                    <a:pt x="96509" y="193318"/>
                  </a:moveTo>
                  <a:cubicBezTo>
                    <a:pt x="43904" y="193339"/>
                    <a:pt x="1242" y="150357"/>
                    <a:pt x="1220" y="97313"/>
                  </a:cubicBezTo>
                  <a:cubicBezTo>
                    <a:pt x="1198" y="44270"/>
                    <a:pt x="43825" y="1252"/>
                    <a:pt x="96430" y="1230"/>
                  </a:cubicBezTo>
                  <a:cubicBezTo>
                    <a:pt x="149036" y="1208"/>
                    <a:pt x="191698" y="44191"/>
                    <a:pt x="191720" y="97234"/>
                  </a:cubicBezTo>
                  <a:cubicBezTo>
                    <a:pt x="191741" y="150278"/>
                    <a:pt x="149114" y="193296"/>
                    <a:pt x="96509" y="193318"/>
                  </a:cubicBezTo>
                  <a:moveTo>
                    <a:pt x="96509" y="21232"/>
                  </a:moveTo>
                  <a:cubicBezTo>
                    <a:pt x="54860" y="21254"/>
                    <a:pt x="21114" y="55317"/>
                    <a:pt x="21136" y="97313"/>
                  </a:cubicBezTo>
                  <a:cubicBezTo>
                    <a:pt x="21157" y="139310"/>
                    <a:pt x="54938" y="173337"/>
                    <a:pt x="96588" y="173315"/>
                  </a:cubicBezTo>
                  <a:cubicBezTo>
                    <a:pt x="138237" y="173293"/>
                    <a:pt x="171983" y="139231"/>
                    <a:pt x="171961" y="97234"/>
                  </a:cubicBezTo>
                  <a:cubicBezTo>
                    <a:pt x="171940" y="55238"/>
                    <a:pt x="138159" y="21211"/>
                    <a:pt x="96509" y="21232"/>
                  </a:cubicBez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0" name="Freeform: Shape 19">
              <a:extLst>
                <a:ext uri="{FF2B5EF4-FFF2-40B4-BE49-F238E27FC236}">
                  <a16:creationId xmlns:a16="http://schemas.microsoft.com/office/drawing/2014/main" id="{6B9CA8F0-5796-4DD7-B079-948E938BD079}"/>
                </a:ext>
              </a:extLst>
            </p:cNvPr>
            <p:cNvSpPr/>
            <p:nvPr/>
          </p:nvSpPr>
          <p:spPr>
            <a:xfrm>
              <a:off x="8232330" y="4535354"/>
              <a:ext cx="216477" cy="218281"/>
            </a:xfrm>
            <a:custGeom>
              <a:avLst/>
              <a:gdLst>
                <a:gd name="connsiteX0" fmla="*/ 110088 w 216477"/>
                <a:gd name="connsiteY0" fmla="*/ 1230 h 218281"/>
                <a:gd name="connsiteX1" fmla="*/ 1220 w 216477"/>
                <a:gd name="connsiteY1" fmla="*/ 111006 h 218281"/>
                <a:gd name="connsiteX2" fmla="*/ 110088 w 216477"/>
                <a:gd name="connsiteY2" fmla="*/ 220781 h 218281"/>
                <a:gd name="connsiteX3" fmla="*/ 218957 w 216477"/>
                <a:gd name="connsiteY3" fmla="*/ 111006 h 218281"/>
                <a:gd name="connsiteX4" fmla="*/ 218957 w 216477"/>
                <a:gd name="connsiteY4" fmla="*/ 110926 h 218281"/>
                <a:gd name="connsiteX5" fmla="*/ 110088 w 216477"/>
                <a:gd name="connsiteY5" fmla="*/ 1230 h 218281"/>
                <a:gd name="connsiteX6" fmla="*/ 189240 w 216477"/>
                <a:gd name="connsiteY6" fmla="*/ 64532 h 218281"/>
                <a:gd name="connsiteX7" fmla="*/ 158973 w 216477"/>
                <a:gd name="connsiteY7" fmla="*/ 64532 h 218281"/>
                <a:gd name="connsiteX8" fmla="*/ 149841 w 216477"/>
                <a:gd name="connsiteY8" fmla="*/ 35957 h 218281"/>
                <a:gd name="connsiteX9" fmla="*/ 144331 w 216477"/>
                <a:gd name="connsiteY9" fmla="*/ 25320 h 218281"/>
                <a:gd name="connsiteX10" fmla="*/ 189240 w 216477"/>
                <a:gd name="connsiteY10" fmla="*/ 64532 h 218281"/>
                <a:gd name="connsiteX11" fmla="*/ 201678 w 216477"/>
                <a:gd name="connsiteY11" fmla="*/ 110926 h 218281"/>
                <a:gd name="connsiteX12" fmla="*/ 198135 w 216477"/>
                <a:gd name="connsiteY12" fmla="*/ 136485 h 218281"/>
                <a:gd name="connsiteX13" fmla="*/ 162436 w 216477"/>
                <a:gd name="connsiteY13" fmla="*/ 136485 h 218281"/>
                <a:gd name="connsiteX14" fmla="*/ 163814 w 216477"/>
                <a:gd name="connsiteY14" fmla="*/ 110966 h 218281"/>
                <a:gd name="connsiteX15" fmla="*/ 162003 w 216477"/>
                <a:gd name="connsiteY15" fmla="*/ 81954 h 218281"/>
                <a:gd name="connsiteX16" fmla="*/ 197033 w 216477"/>
                <a:gd name="connsiteY16" fmla="*/ 81954 h 218281"/>
                <a:gd name="connsiteX17" fmla="*/ 201678 w 216477"/>
                <a:gd name="connsiteY17" fmla="*/ 110926 h 218281"/>
                <a:gd name="connsiteX18" fmla="*/ 110167 w 216477"/>
                <a:gd name="connsiteY18" fmla="*/ 203319 h 218281"/>
                <a:gd name="connsiteX19" fmla="*/ 86118 w 216477"/>
                <a:gd name="connsiteY19" fmla="*/ 178871 h 218281"/>
                <a:gd name="connsiteX20" fmla="*/ 78246 w 216477"/>
                <a:gd name="connsiteY20" fmla="*/ 153947 h 218281"/>
                <a:gd name="connsiteX21" fmla="*/ 142245 w 216477"/>
                <a:gd name="connsiteY21" fmla="*/ 153947 h 218281"/>
                <a:gd name="connsiteX22" fmla="*/ 134373 w 216477"/>
                <a:gd name="connsiteY22" fmla="*/ 178871 h 218281"/>
                <a:gd name="connsiteX23" fmla="*/ 110167 w 216477"/>
                <a:gd name="connsiteY23" fmla="*/ 203319 h 218281"/>
                <a:gd name="connsiteX24" fmla="*/ 75176 w 216477"/>
                <a:gd name="connsiteY24" fmla="*/ 136525 h 218281"/>
                <a:gd name="connsiteX25" fmla="*/ 75609 w 216477"/>
                <a:gd name="connsiteY25" fmla="*/ 82153 h 218281"/>
                <a:gd name="connsiteX26" fmla="*/ 144567 w 216477"/>
                <a:gd name="connsiteY26" fmla="*/ 82153 h 218281"/>
                <a:gd name="connsiteX27" fmla="*/ 145039 w 216477"/>
                <a:gd name="connsiteY27" fmla="*/ 136683 h 218281"/>
                <a:gd name="connsiteX28" fmla="*/ 18617 w 216477"/>
                <a:gd name="connsiteY28" fmla="*/ 111006 h 218281"/>
                <a:gd name="connsiteX29" fmla="*/ 23182 w 216477"/>
                <a:gd name="connsiteY29" fmla="*/ 82153 h 218281"/>
                <a:gd name="connsiteX30" fmla="*/ 58212 w 216477"/>
                <a:gd name="connsiteY30" fmla="*/ 82153 h 218281"/>
                <a:gd name="connsiteX31" fmla="*/ 56402 w 216477"/>
                <a:gd name="connsiteY31" fmla="*/ 111164 h 218281"/>
                <a:gd name="connsiteX32" fmla="*/ 57976 w 216477"/>
                <a:gd name="connsiteY32" fmla="*/ 136525 h 218281"/>
                <a:gd name="connsiteX33" fmla="*/ 22120 w 216477"/>
                <a:gd name="connsiteY33" fmla="*/ 136525 h 218281"/>
                <a:gd name="connsiteX34" fmla="*/ 18617 w 216477"/>
                <a:gd name="connsiteY34" fmla="*/ 111006 h 218281"/>
                <a:gd name="connsiteX35" fmla="*/ 110088 w 216477"/>
                <a:gd name="connsiteY35" fmla="*/ 18653 h 218281"/>
                <a:gd name="connsiteX36" fmla="*/ 134098 w 216477"/>
                <a:gd name="connsiteY36" fmla="*/ 43100 h 218281"/>
                <a:gd name="connsiteX37" fmla="*/ 141300 w 216477"/>
                <a:gd name="connsiteY37" fmla="*/ 64532 h 218281"/>
                <a:gd name="connsiteX38" fmla="*/ 78915 w 216477"/>
                <a:gd name="connsiteY38" fmla="*/ 64532 h 218281"/>
                <a:gd name="connsiteX39" fmla="*/ 86079 w 216477"/>
                <a:gd name="connsiteY39" fmla="*/ 43061 h 218281"/>
                <a:gd name="connsiteX40" fmla="*/ 110088 w 216477"/>
                <a:gd name="connsiteY40" fmla="*/ 18653 h 218281"/>
                <a:gd name="connsiteX41" fmla="*/ 75845 w 216477"/>
                <a:gd name="connsiteY41" fmla="*/ 25360 h 218281"/>
                <a:gd name="connsiteX42" fmla="*/ 70335 w 216477"/>
                <a:gd name="connsiteY42" fmla="*/ 35996 h 218281"/>
                <a:gd name="connsiteX43" fmla="*/ 61204 w 216477"/>
                <a:gd name="connsiteY43" fmla="*/ 64571 h 218281"/>
                <a:gd name="connsiteX44" fmla="*/ 30976 w 216477"/>
                <a:gd name="connsiteY44" fmla="*/ 64571 h 218281"/>
                <a:gd name="connsiteX45" fmla="*/ 75845 w 216477"/>
                <a:gd name="connsiteY45" fmla="*/ 25360 h 218281"/>
                <a:gd name="connsiteX46" fmla="*/ 29086 w 216477"/>
                <a:gd name="connsiteY46" fmla="*/ 153947 h 218281"/>
                <a:gd name="connsiteX47" fmla="*/ 60574 w 216477"/>
                <a:gd name="connsiteY47" fmla="*/ 153947 h 218281"/>
                <a:gd name="connsiteX48" fmla="*/ 70493 w 216477"/>
                <a:gd name="connsiteY48" fmla="*/ 186015 h 218281"/>
                <a:gd name="connsiteX49" fmla="*/ 75964 w 216477"/>
                <a:gd name="connsiteY49" fmla="*/ 196612 h 218281"/>
                <a:gd name="connsiteX50" fmla="*/ 29086 w 216477"/>
                <a:gd name="connsiteY50" fmla="*/ 153947 h 218281"/>
                <a:gd name="connsiteX51" fmla="*/ 144567 w 216477"/>
                <a:gd name="connsiteY51" fmla="*/ 196612 h 218281"/>
                <a:gd name="connsiteX52" fmla="*/ 150038 w 216477"/>
                <a:gd name="connsiteY52" fmla="*/ 185975 h 218281"/>
                <a:gd name="connsiteX53" fmla="*/ 159917 w 216477"/>
                <a:gd name="connsiteY53" fmla="*/ 153908 h 218281"/>
                <a:gd name="connsiteX54" fmla="*/ 191405 w 216477"/>
                <a:gd name="connsiteY54" fmla="*/ 153908 h 218281"/>
                <a:gd name="connsiteX55" fmla="*/ 144567 w 216477"/>
                <a:gd name="connsiteY55" fmla="*/ 196612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6477" h="218281">
                  <a:moveTo>
                    <a:pt x="110088" y="1230"/>
                  </a:moveTo>
                  <a:cubicBezTo>
                    <a:pt x="49962" y="1230"/>
                    <a:pt x="1220" y="50379"/>
                    <a:pt x="1220" y="111006"/>
                  </a:cubicBezTo>
                  <a:cubicBezTo>
                    <a:pt x="1220" y="171632"/>
                    <a:pt x="49962" y="220781"/>
                    <a:pt x="110088" y="220781"/>
                  </a:cubicBezTo>
                  <a:cubicBezTo>
                    <a:pt x="170215" y="220781"/>
                    <a:pt x="218957" y="171632"/>
                    <a:pt x="218957" y="111006"/>
                  </a:cubicBezTo>
                  <a:lnTo>
                    <a:pt x="218957" y="110926"/>
                  </a:lnTo>
                  <a:cubicBezTo>
                    <a:pt x="218827" y="50367"/>
                    <a:pt x="170148" y="1317"/>
                    <a:pt x="110088" y="1230"/>
                  </a:cubicBezTo>
                  <a:close/>
                  <a:moveTo>
                    <a:pt x="189240" y="64532"/>
                  </a:moveTo>
                  <a:lnTo>
                    <a:pt x="158973" y="64532"/>
                  </a:lnTo>
                  <a:cubicBezTo>
                    <a:pt x="156897" y="54721"/>
                    <a:pt x="153837" y="45144"/>
                    <a:pt x="149841" y="35957"/>
                  </a:cubicBezTo>
                  <a:cubicBezTo>
                    <a:pt x="148205" y="32309"/>
                    <a:pt x="146365" y="28757"/>
                    <a:pt x="144331" y="25320"/>
                  </a:cubicBezTo>
                  <a:cubicBezTo>
                    <a:pt x="163172" y="33051"/>
                    <a:pt x="178958" y="46835"/>
                    <a:pt x="189240" y="64532"/>
                  </a:cubicBezTo>
                  <a:close/>
                  <a:moveTo>
                    <a:pt x="201678" y="110926"/>
                  </a:moveTo>
                  <a:cubicBezTo>
                    <a:pt x="201694" y="119570"/>
                    <a:pt x="200501" y="128174"/>
                    <a:pt x="198135" y="136485"/>
                  </a:cubicBezTo>
                  <a:lnTo>
                    <a:pt x="162436" y="136485"/>
                  </a:lnTo>
                  <a:cubicBezTo>
                    <a:pt x="163358" y="128012"/>
                    <a:pt x="163818" y="119491"/>
                    <a:pt x="163814" y="110966"/>
                  </a:cubicBezTo>
                  <a:cubicBezTo>
                    <a:pt x="163819" y="101266"/>
                    <a:pt x="163214" y="91579"/>
                    <a:pt x="162003" y="81954"/>
                  </a:cubicBezTo>
                  <a:lnTo>
                    <a:pt x="197033" y="81954"/>
                  </a:lnTo>
                  <a:cubicBezTo>
                    <a:pt x="200121" y="91297"/>
                    <a:pt x="201690" y="101080"/>
                    <a:pt x="201678" y="110926"/>
                  </a:cubicBezTo>
                  <a:close/>
                  <a:moveTo>
                    <a:pt x="110167" y="203319"/>
                  </a:moveTo>
                  <a:cubicBezTo>
                    <a:pt x="101941" y="203319"/>
                    <a:pt x="92967" y="194191"/>
                    <a:pt x="86118" y="178871"/>
                  </a:cubicBezTo>
                  <a:cubicBezTo>
                    <a:pt x="82695" y="170842"/>
                    <a:pt x="80058" y="162496"/>
                    <a:pt x="78246" y="153947"/>
                  </a:cubicBezTo>
                  <a:lnTo>
                    <a:pt x="142245" y="153947"/>
                  </a:lnTo>
                  <a:cubicBezTo>
                    <a:pt x="140469" y="162504"/>
                    <a:pt x="137832" y="170854"/>
                    <a:pt x="134373" y="178871"/>
                  </a:cubicBezTo>
                  <a:cubicBezTo>
                    <a:pt x="127328" y="194151"/>
                    <a:pt x="118354" y="203319"/>
                    <a:pt x="110167" y="203319"/>
                  </a:cubicBezTo>
                  <a:close/>
                  <a:moveTo>
                    <a:pt x="75176" y="136525"/>
                  </a:moveTo>
                  <a:cubicBezTo>
                    <a:pt x="73060" y="118455"/>
                    <a:pt x="73205" y="100187"/>
                    <a:pt x="75609" y="82153"/>
                  </a:cubicBezTo>
                  <a:lnTo>
                    <a:pt x="144567" y="82153"/>
                  </a:lnTo>
                  <a:cubicBezTo>
                    <a:pt x="147022" y="100234"/>
                    <a:pt x="147181" y="118562"/>
                    <a:pt x="145039" y="136683"/>
                  </a:cubicBezTo>
                  <a:close/>
                  <a:moveTo>
                    <a:pt x="18617" y="111006"/>
                  </a:moveTo>
                  <a:cubicBezTo>
                    <a:pt x="18592" y="101203"/>
                    <a:pt x="20134" y="91460"/>
                    <a:pt x="23182" y="82153"/>
                  </a:cubicBezTo>
                  <a:lnTo>
                    <a:pt x="58212" y="82153"/>
                  </a:lnTo>
                  <a:cubicBezTo>
                    <a:pt x="57002" y="91777"/>
                    <a:pt x="56397" y="101465"/>
                    <a:pt x="56402" y="111164"/>
                  </a:cubicBezTo>
                  <a:cubicBezTo>
                    <a:pt x="56449" y="119642"/>
                    <a:pt x="56975" y="128107"/>
                    <a:pt x="57976" y="136525"/>
                  </a:cubicBezTo>
                  <a:lnTo>
                    <a:pt x="22120" y="136525"/>
                  </a:lnTo>
                  <a:cubicBezTo>
                    <a:pt x="19774" y="128226"/>
                    <a:pt x="18595" y="119634"/>
                    <a:pt x="18617" y="111006"/>
                  </a:cubicBezTo>
                  <a:close/>
                  <a:moveTo>
                    <a:pt x="110088" y="18653"/>
                  </a:moveTo>
                  <a:cubicBezTo>
                    <a:pt x="118275" y="18653"/>
                    <a:pt x="127249" y="27781"/>
                    <a:pt x="134098" y="43100"/>
                  </a:cubicBezTo>
                  <a:cubicBezTo>
                    <a:pt x="137122" y="50014"/>
                    <a:pt x="139532" y="57185"/>
                    <a:pt x="141300" y="64532"/>
                  </a:cubicBezTo>
                  <a:lnTo>
                    <a:pt x="78915" y="64532"/>
                  </a:lnTo>
                  <a:cubicBezTo>
                    <a:pt x="80654" y="57170"/>
                    <a:pt x="83051" y="49986"/>
                    <a:pt x="86079" y="43061"/>
                  </a:cubicBezTo>
                  <a:cubicBezTo>
                    <a:pt x="92927" y="27781"/>
                    <a:pt x="101901" y="18653"/>
                    <a:pt x="110088" y="18653"/>
                  </a:cubicBezTo>
                  <a:close/>
                  <a:moveTo>
                    <a:pt x="75845" y="25360"/>
                  </a:moveTo>
                  <a:cubicBezTo>
                    <a:pt x="73796" y="28789"/>
                    <a:pt x="71956" y="32341"/>
                    <a:pt x="70335" y="35996"/>
                  </a:cubicBezTo>
                  <a:cubicBezTo>
                    <a:pt x="66339" y="45184"/>
                    <a:pt x="63280" y="54760"/>
                    <a:pt x="61204" y="64571"/>
                  </a:cubicBezTo>
                  <a:lnTo>
                    <a:pt x="30976" y="64571"/>
                  </a:lnTo>
                  <a:cubicBezTo>
                    <a:pt x="41222" y="46859"/>
                    <a:pt x="57001" y="33071"/>
                    <a:pt x="75845" y="25360"/>
                  </a:cubicBezTo>
                  <a:close/>
                  <a:moveTo>
                    <a:pt x="29086" y="153947"/>
                  </a:moveTo>
                  <a:lnTo>
                    <a:pt x="60574" y="153947"/>
                  </a:lnTo>
                  <a:cubicBezTo>
                    <a:pt x="62701" y="164973"/>
                    <a:pt x="66027" y="175724"/>
                    <a:pt x="70493" y="186015"/>
                  </a:cubicBezTo>
                  <a:cubicBezTo>
                    <a:pt x="72093" y="189658"/>
                    <a:pt x="73920" y="193198"/>
                    <a:pt x="75964" y="196612"/>
                  </a:cubicBezTo>
                  <a:cubicBezTo>
                    <a:pt x="55842" y="188400"/>
                    <a:pt x="39240" y="173291"/>
                    <a:pt x="29086" y="153947"/>
                  </a:cubicBezTo>
                  <a:close/>
                  <a:moveTo>
                    <a:pt x="144567" y="196612"/>
                  </a:moveTo>
                  <a:cubicBezTo>
                    <a:pt x="146603" y="193183"/>
                    <a:pt x="148430" y="189630"/>
                    <a:pt x="150038" y="185975"/>
                  </a:cubicBezTo>
                  <a:cubicBezTo>
                    <a:pt x="154490" y="175684"/>
                    <a:pt x="157803" y="164929"/>
                    <a:pt x="159917" y="153908"/>
                  </a:cubicBezTo>
                  <a:lnTo>
                    <a:pt x="191405" y="153908"/>
                  </a:lnTo>
                  <a:cubicBezTo>
                    <a:pt x="181262" y="173255"/>
                    <a:pt x="164677" y="188376"/>
                    <a:pt x="144567" y="196612"/>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9999516" y="4519032"/>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525341" y="4528506"/>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442765" y="4555573"/>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441727" y="4639110"/>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477468" y="4674102"/>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560084" y="4646876"/>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414772" y="4555731"/>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450822" y="4590837"/>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533201" y="4563771"/>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0" name="Freeform: Shape 29">
              <a:extLst>
                <a:ext uri="{FF2B5EF4-FFF2-40B4-BE49-F238E27FC236}">
                  <a16:creationId xmlns:a16="http://schemas.microsoft.com/office/drawing/2014/main" id="{41848D49-0E69-4B49-89F0-BA20508A996E}"/>
                </a:ext>
              </a:extLst>
            </p:cNvPr>
            <p:cNvSpPr/>
            <p:nvPr/>
          </p:nvSpPr>
          <p:spPr>
            <a:xfrm>
              <a:off x="7655962" y="4520660"/>
              <a:ext cx="133822" cy="230188"/>
            </a:xfrm>
            <a:custGeom>
              <a:avLst/>
              <a:gdLst>
                <a:gd name="connsiteX0" fmla="*/ 5746 w 133822"/>
                <a:gd name="connsiteY0" fmla="*/ 23534 h 230187"/>
                <a:gd name="connsiteX1" fmla="*/ 1220 w 133822"/>
                <a:gd name="connsiteY1" fmla="*/ 28932 h 230187"/>
                <a:gd name="connsiteX2" fmla="*/ 1220 w 133822"/>
                <a:gd name="connsiteY2" fmla="*/ 203120 h 230187"/>
                <a:gd name="connsiteX3" fmla="*/ 6219 w 133822"/>
                <a:gd name="connsiteY3" fmla="*/ 209073 h 230187"/>
                <a:gd name="connsiteX4" fmla="*/ 30188 w 133822"/>
                <a:gd name="connsiteY4" fmla="*/ 213042 h 230187"/>
                <a:gd name="connsiteX5" fmla="*/ 107766 w 133822"/>
                <a:gd name="connsiteY5" fmla="*/ 226655 h 230187"/>
                <a:gd name="connsiteX6" fmla="*/ 136380 w 133822"/>
                <a:gd name="connsiteY6" fmla="*/ 231417 h 230187"/>
                <a:gd name="connsiteX7" fmla="*/ 136380 w 133822"/>
                <a:gd name="connsiteY7" fmla="*/ 1230 h 230187"/>
                <a:gd name="connsiteX8" fmla="*/ 133153 w 133822"/>
                <a:gd name="connsiteY8" fmla="*/ 146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22" h="230187">
                  <a:moveTo>
                    <a:pt x="5746" y="23534"/>
                  </a:moveTo>
                  <a:cubicBezTo>
                    <a:pt x="2479" y="24090"/>
                    <a:pt x="1220" y="25360"/>
                    <a:pt x="1220" y="28932"/>
                  </a:cubicBezTo>
                  <a:lnTo>
                    <a:pt x="1220" y="203120"/>
                  </a:lnTo>
                  <a:cubicBezTo>
                    <a:pt x="1220" y="207089"/>
                    <a:pt x="2676" y="208518"/>
                    <a:pt x="6219" y="209073"/>
                  </a:cubicBezTo>
                  <a:cubicBezTo>
                    <a:pt x="14090" y="210304"/>
                    <a:pt x="22199" y="211732"/>
                    <a:pt x="30188" y="213042"/>
                  </a:cubicBezTo>
                  <a:cubicBezTo>
                    <a:pt x="56059" y="217593"/>
                    <a:pt x="81919" y="222131"/>
                    <a:pt x="107766" y="226655"/>
                  </a:cubicBezTo>
                  <a:cubicBezTo>
                    <a:pt x="117134" y="228282"/>
                    <a:pt x="126541" y="229790"/>
                    <a:pt x="136380" y="231417"/>
                  </a:cubicBezTo>
                  <a:lnTo>
                    <a:pt x="136380" y="1230"/>
                  </a:lnTo>
                  <a:cubicBezTo>
                    <a:pt x="135302" y="1255"/>
                    <a:pt x="134224" y="1334"/>
                    <a:pt x="133153" y="1468"/>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1" name="Freeform: Shape 30">
              <a:extLst>
                <a:ext uri="{FF2B5EF4-FFF2-40B4-BE49-F238E27FC236}">
                  <a16:creationId xmlns:a16="http://schemas.microsoft.com/office/drawing/2014/main" id="{3C921B7A-907D-41D4-83DB-A36C2F240C7F}"/>
                </a:ext>
              </a:extLst>
            </p:cNvPr>
            <p:cNvSpPr/>
            <p:nvPr/>
          </p:nvSpPr>
          <p:spPr>
            <a:xfrm>
              <a:off x="7848386" y="4626863"/>
              <a:ext cx="43295" cy="63500"/>
            </a:xfrm>
            <a:custGeom>
              <a:avLst/>
              <a:gdLst>
                <a:gd name="connsiteX0" fmla="*/ 43929 w 43295"/>
                <a:gd name="connsiteY0" fmla="*/ 5557 h 63500"/>
                <a:gd name="connsiteX1" fmla="*/ 39639 w 43295"/>
                <a:gd name="connsiteY1" fmla="*/ 1231 h 63500"/>
                <a:gd name="connsiteX2" fmla="*/ 5554 w 43295"/>
                <a:gd name="connsiteY2" fmla="*/ 1231 h 63500"/>
                <a:gd name="connsiteX3" fmla="*/ 1224 w 43295"/>
                <a:gd name="connsiteY3" fmla="*/ 5994 h 63500"/>
                <a:gd name="connsiteX4" fmla="*/ 1224 w 43295"/>
                <a:gd name="connsiteY4" fmla="*/ 61040 h 63500"/>
                <a:gd name="connsiteX5" fmla="*/ 5790 w 43295"/>
                <a:gd name="connsiteY5" fmla="*/ 65564 h 63500"/>
                <a:gd name="connsiteX6" fmla="*/ 22715 w 43295"/>
                <a:gd name="connsiteY6" fmla="*/ 64453 h 63500"/>
                <a:gd name="connsiteX7" fmla="*/ 43851 w 43295"/>
                <a:gd name="connsiteY7" fmla="*/ 44371 h 63500"/>
                <a:gd name="connsiteX8" fmla="*/ 43929 w 43295"/>
                <a:gd name="connsiteY8" fmla="*/ 5557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 h="63500">
                  <a:moveTo>
                    <a:pt x="43929" y="5557"/>
                  </a:moveTo>
                  <a:cubicBezTo>
                    <a:pt x="43929" y="2303"/>
                    <a:pt x="42709" y="1191"/>
                    <a:pt x="39639" y="1231"/>
                  </a:cubicBezTo>
                  <a:lnTo>
                    <a:pt x="5554" y="1231"/>
                  </a:lnTo>
                  <a:cubicBezTo>
                    <a:pt x="2090" y="1231"/>
                    <a:pt x="1146" y="2739"/>
                    <a:pt x="1224" y="5994"/>
                  </a:cubicBezTo>
                  <a:lnTo>
                    <a:pt x="1224" y="61040"/>
                  </a:lnTo>
                  <a:cubicBezTo>
                    <a:pt x="1224" y="64493"/>
                    <a:pt x="2405" y="65803"/>
                    <a:pt x="5790" y="65564"/>
                  </a:cubicBezTo>
                  <a:cubicBezTo>
                    <a:pt x="11418" y="65128"/>
                    <a:pt x="17126" y="65247"/>
                    <a:pt x="22715" y="64453"/>
                  </a:cubicBezTo>
                  <a:cubicBezTo>
                    <a:pt x="35073" y="62747"/>
                    <a:pt x="43732" y="54531"/>
                    <a:pt x="43851" y="44371"/>
                  </a:cubicBezTo>
                  <a:cubicBezTo>
                    <a:pt x="44047" y="31592"/>
                    <a:pt x="43811" y="18495"/>
                    <a:pt x="43929" y="5557"/>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2" name="Freeform: Shape 31">
              <a:extLst>
                <a:ext uri="{FF2B5EF4-FFF2-40B4-BE49-F238E27FC236}">
                  <a16:creationId xmlns:a16="http://schemas.microsoft.com/office/drawing/2014/main" id="{77548FBD-2225-433C-AE28-2B6AC58E24E2}"/>
                </a:ext>
              </a:extLst>
            </p:cNvPr>
            <p:cNvSpPr/>
            <p:nvPr/>
          </p:nvSpPr>
          <p:spPr>
            <a:xfrm>
              <a:off x="7848312" y="4572413"/>
              <a:ext cx="43295" cy="43656"/>
            </a:xfrm>
            <a:custGeom>
              <a:avLst/>
              <a:gdLst>
                <a:gd name="connsiteX0" fmla="*/ 22435 w 43295"/>
                <a:gd name="connsiteY0" fmla="*/ 44251 h 43656"/>
                <a:gd name="connsiteX1" fmla="*/ 43886 w 43295"/>
                <a:gd name="connsiteY1" fmla="*/ 22859 h 43656"/>
                <a:gd name="connsiteX2" fmla="*/ 22671 w 43295"/>
                <a:gd name="connsiteY2" fmla="*/ 1230 h 43656"/>
                <a:gd name="connsiteX3" fmla="*/ 1220 w 43295"/>
                <a:gd name="connsiteY3" fmla="*/ 22621 h 43656"/>
                <a:gd name="connsiteX4" fmla="*/ 22435 w 43295"/>
                <a:gd name="connsiteY4" fmla="*/ 44251 h 43656"/>
                <a:gd name="connsiteX5" fmla="*/ 22435 w 43295"/>
                <a:gd name="connsiteY5" fmla="*/ 44251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95" h="43656">
                  <a:moveTo>
                    <a:pt x="22435" y="44251"/>
                  </a:moveTo>
                  <a:cubicBezTo>
                    <a:pt x="34215" y="44316"/>
                    <a:pt x="43819" y="34739"/>
                    <a:pt x="43886" y="22859"/>
                  </a:cubicBezTo>
                  <a:cubicBezTo>
                    <a:pt x="43949" y="10980"/>
                    <a:pt x="34451" y="1296"/>
                    <a:pt x="22671" y="1230"/>
                  </a:cubicBezTo>
                  <a:cubicBezTo>
                    <a:pt x="10891" y="1164"/>
                    <a:pt x="1287" y="10741"/>
                    <a:pt x="1220" y="22621"/>
                  </a:cubicBezTo>
                  <a:cubicBezTo>
                    <a:pt x="1153" y="34501"/>
                    <a:pt x="10651" y="44185"/>
                    <a:pt x="22435" y="44251"/>
                  </a:cubicBezTo>
                  <a:cubicBezTo>
                    <a:pt x="22435" y="44251"/>
                    <a:pt x="22435" y="44251"/>
                    <a:pt x="22435" y="44251"/>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3" name="Freeform: Shape 32">
              <a:extLst>
                <a:ext uri="{FF2B5EF4-FFF2-40B4-BE49-F238E27FC236}">
                  <a16:creationId xmlns:a16="http://schemas.microsoft.com/office/drawing/2014/main" id="{771D8A94-2E75-440C-BEA5-C43897F44FE2}"/>
                </a:ext>
              </a:extLst>
            </p:cNvPr>
            <p:cNvSpPr/>
            <p:nvPr/>
          </p:nvSpPr>
          <p:spPr>
            <a:xfrm>
              <a:off x="7799623" y="4613784"/>
              <a:ext cx="39360" cy="95250"/>
            </a:xfrm>
            <a:custGeom>
              <a:avLst/>
              <a:gdLst>
                <a:gd name="connsiteX0" fmla="*/ 36881 w 39359"/>
                <a:gd name="connsiteY0" fmla="*/ 1253 h 95250"/>
                <a:gd name="connsiteX1" fmla="*/ 6653 w 39359"/>
                <a:gd name="connsiteY1" fmla="*/ 1253 h 95250"/>
                <a:gd name="connsiteX2" fmla="*/ 1221 w 39359"/>
                <a:gd name="connsiteY2" fmla="*/ 7007 h 95250"/>
                <a:gd name="connsiteX3" fmla="*/ 1221 w 39359"/>
                <a:gd name="connsiteY3" fmla="*/ 90113 h 95250"/>
                <a:gd name="connsiteX4" fmla="*/ 6377 w 39359"/>
                <a:gd name="connsiteY4" fmla="*/ 96146 h 95250"/>
                <a:gd name="connsiteX5" fmla="*/ 20507 w 39359"/>
                <a:gd name="connsiteY5" fmla="*/ 96146 h 95250"/>
                <a:gd name="connsiteX6" fmla="*/ 41801 w 39359"/>
                <a:gd name="connsiteY6" fmla="*/ 74238 h 95250"/>
                <a:gd name="connsiteX7" fmla="*/ 41801 w 39359"/>
                <a:gd name="connsiteY7" fmla="*/ 6372 h 95250"/>
                <a:gd name="connsiteX8" fmla="*/ 36881 w 39359"/>
                <a:gd name="connsiteY8" fmla="*/ 125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95250">
                  <a:moveTo>
                    <a:pt x="36881" y="1253"/>
                  </a:moveTo>
                  <a:cubicBezTo>
                    <a:pt x="26805" y="1253"/>
                    <a:pt x="16729" y="1531"/>
                    <a:pt x="6653" y="1253"/>
                  </a:cubicBezTo>
                  <a:cubicBezTo>
                    <a:pt x="2166" y="1253"/>
                    <a:pt x="1182" y="2880"/>
                    <a:pt x="1221" y="7007"/>
                  </a:cubicBezTo>
                  <a:lnTo>
                    <a:pt x="1221" y="90113"/>
                  </a:lnTo>
                  <a:cubicBezTo>
                    <a:pt x="1221" y="94082"/>
                    <a:pt x="2874" y="95947"/>
                    <a:pt x="6377" y="96146"/>
                  </a:cubicBezTo>
                  <a:cubicBezTo>
                    <a:pt x="11077" y="96562"/>
                    <a:pt x="15808" y="96562"/>
                    <a:pt x="20507" y="96146"/>
                  </a:cubicBezTo>
                  <a:cubicBezTo>
                    <a:pt x="33653" y="94598"/>
                    <a:pt x="41761" y="86184"/>
                    <a:pt x="41801" y="74238"/>
                  </a:cubicBezTo>
                  <a:lnTo>
                    <a:pt x="41801" y="6372"/>
                  </a:lnTo>
                  <a:cubicBezTo>
                    <a:pt x="41919" y="2642"/>
                    <a:pt x="40777" y="1015"/>
                    <a:pt x="36881" y="1253"/>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4" name="Freeform: Shape 33">
              <a:extLst>
                <a:ext uri="{FF2B5EF4-FFF2-40B4-BE49-F238E27FC236}">
                  <a16:creationId xmlns:a16="http://schemas.microsoft.com/office/drawing/2014/main" id="{0420BA0F-AD7F-41AE-BB83-08BEC2DCBC77}"/>
                </a:ext>
              </a:extLst>
            </p:cNvPr>
            <p:cNvSpPr/>
            <p:nvPr/>
          </p:nvSpPr>
          <p:spPr>
            <a:xfrm>
              <a:off x="7799486" y="4559558"/>
              <a:ext cx="35424" cy="43656"/>
            </a:xfrm>
            <a:custGeom>
              <a:avLst/>
              <a:gdLst>
                <a:gd name="connsiteX0" fmla="*/ 1397 w 35423"/>
                <a:gd name="connsiteY0" fmla="*/ 34880 h 43656"/>
                <a:gd name="connsiteX1" fmla="*/ 5687 w 35423"/>
                <a:gd name="connsiteY1" fmla="*/ 41707 h 43656"/>
                <a:gd name="connsiteX2" fmla="*/ 34321 w 35423"/>
                <a:gd name="connsiteY2" fmla="*/ 32301 h 43656"/>
                <a:gd name="connsiteX3" fmla="*/ 35128 w 35423"/>
                <a:gd name="connsiteY3" fmla="*/ 14640 h 43656"/>
                <a:gd name="connsiteX4" fmla="*/ 15448 w 35423"/>
                <a:gd name="connsiteY4" fmla="*/ 1305 h 43656"/>
                <a:gd name="connsiteX5" fmla="*/ 12536 w 35423"/>
                <a:gd name="connsiteY5" fmla="*/ 1305 h 43656"/>
                <a:gd name="connsiteX6" fmla="*/ 1279 w 35423"/>
                <a:gd name="connsiteY6" fmla="*/ 13211 h 43656"/>
                <a:gd name="connsiteX7" fmla="*/ 1397 w 35423"/>
                <a:gd name="connsiteY7" fmla="*/ 34880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23" h="43656">
                  <a:moveTo>
                    <a:pt x="1397" y="34880"/>
                  </a:moveTo>
                  <a:cubicBezTo>
                    <a:pt x="1114" y="37877"/>
                    <a:pt x="2877" y="40687"/>
                    <a:pt x="5687" y="41707"/>
                  </a:cubicBezTo>
                  <a:cubicBezTo>
                    <a:pt x="16169" y="47082"/>
                    <a:pt x="28988" y="42871"/>
                    <a:pt x="34321" y="32301"/>
                  </a:cubicBezTo>
                  <a:cubicBezTo>
                    <a:pt x="37092" y="26804"/>
                    <a:pt x="37387" y="20371"/>
                    <a:pt x="35128" y="14640"/>
                  </a:cubicBezTo>
                  <a:cubicBezTo>
                    <a:pt x="32011" y="6457"/>
                    <a:pt x="24139" y="1123"/>
                    <a:pt x="15448" y="1305"/>
                  </a:cubicBezTo>
                  <a:cubicBezTo>
                    <a:pt x="14480" y="1205"/>
                    <a:pt x="13504" y="1205"/>
                    <a:pt x="12536" y="1305"/>
                  </a:cubicBezTo>
                  <a:cubicBezTo>
                    <a:pt x="3995" y="3130"/>
                    <a:pt x="728" y="4678"/>
                    <a:pt x="1279" y="13211"/>
                  </a:cubicBezTo>
                  <a:cubicBezTo>
                    <a:pt x="1696" y="20427"/>
                    <a:pt x="1735" y="27660"/>
                    <a:pt x="1397" y="34880"/>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5" name="Freeform: Shape 34">
              <a:extLst>
                <a:ext uri="{FF2B5EF4-FFF2-40B4-BE49-F238E27FC236}">
                  <a16:creationId xmlns:a16="http://schemas.microsoft.com/office/drawing/2014/main" id="{19FABA4A-A457-4F8C-9AE8-0C9475BA9103}"/>
                </a:ext>
              </a:extLst>
            </p:cNvPr>
            <p:cNvSpPr/>
            <p:nvPr/>
          </p:nvSpPr>
          <p:spPr>
            <a:xfrm>
              <a:off x="7690874" y="4589756"/>
              <a:ext cx="62975" cy="87313"/>
            </a:xfrm>
            <a:custGeom>
              <a:avLst/>
              <a:gdLst>
                <a:gd name="connsiteX0" fmla="*/ 63959 w 62975"/>
                <a:gd name="connsiteY0" fmla="*/ 1230 h 87312"/>
                <a:gd name="connsiteX1" fmla="*/ 58094 w 62975"/>
                <a:gd name="connsiteY1" fmla="*/ 1230 h 87312"/>
                <a:gd name="connsiteX2" fmla="*/ 12477 w 62975"/>
                <a:gd name="connsiteY2" fmla="*/ 4008 h 87312"/>
                <a:gd name="connsiteX3" fmla="*/ 1220 w 62975"/>
                <a:gd name="connsiteY3" fmla="*/ 16510 h 87312"/>
                <a:gd name="connsiteX4" fmla="*/ 4880 w 62975"/>
                <a:gd name="connsiteY4" fmla="*/ 20201 h 87312"/>
                <a:gd name="connsiteX5" fmla="*/ 18459 w 62975"/>
                <a:gd name="connsiteY5" fmla="*/ 19327 h 87312"/>
                <a:gd name="connsiteX6" fmla="*/ 24717 w 62975"/>
                <a:gd name="connsiteY6" fmla="*/ 25162 h 87312"/>
                <a:gd name="connsiteX7" fmla="*/ 24717 w 62975"/>
                <a:gd name="connsiteY7" fmla="*/ 81677 h 87312"/>
                <a:gd name="connsiteX8" fmla="*/ 24954 w 62975"/>
                <a:gd name="connsiteY8" fmla="*/ 86836 h 87312"/>
                <a:gd name="connsiteX9" fmla="*/ 35148 w 62975"/>
                <a:gd name="connsiteY9" fmla="*/ 87868 h 87312"/>
                <a:gd name="connsiteX10" fmla="*/ 40973 w 62975"/>
                <a:gd name="connsiteY10" fmla="*/ 82708 h 87312"/>
                <a:gd name="connsiteX11" fmla="*/ 40973 w 62975"/>
                <a:gd name="connsiteY11" fmla="*/ 23693 h 87312"/>
                <a:gd name="connsiteX12" fmla="*/ 46286 w 62975"/>
                <a:gd name="connsiteY12" fmla="*/ 18256 h 87312"/>
                <a:gd name="connsiteX13" fmla="*/ 64038 w 62975"/>
                <a:gd name="connsiteY13" fmla="*/ 17621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975" h="87312">
                  <a:moveTo>
                    <a:pt x="63959" y="1230"/>
                  </a:moveTo>
                  <a:lnTo>
                    <a:pt x="58094" y="1230"/>
                  </a:lnTo>
                  <a:cubicBezTo>
                    <a:pt x="42902" y="2143"/>
                    <a:pt x="27709" y="3373"/>
                    <a:pt x="12477" y="4008"/>
                  </a:cubicBezTo>
                  <a:cubicBezTo>
                    <a:pt x="-945" y="4603"/>
                    <a:pt x="1535" y="3572"/>
                    <a:pt x="1220" y="16510"/>
                  </a:cubicBezTo>
                  <a:cubicBezTo>
                    <a:pt x="1220" y="19208"/>
                    <a:pt x="2007" y="20478"/>
                    <a:pt x="4880" y="20201"/>
                  </a:cubicBezTo>
                  <a:cubicBezTo>
                    <a:pt x="9367" y="19843"/>
                    <a:pt x="13933" y="19804"/>
                    <a:pt x="18459" y="19327"/>
                  </a:cubicBezTo>
                  <a:cubicBezTo>
                    <a:pt x="22986" y="18851"/>
                    <a:pt x="24757" y="20161"/>
                    <a:pt x="24717" y="25162"/>
                  </a:cubicBezTo>
                  <a:cubicBezTo>
                    <a:pt x="24442" y="43973"/>
                    <a:pt x="24717" y="62825"/>
                    <a:pt x="24717" y="81677"/>
                  </a:cubicBezTo>
                  <a:cubicBezTo>
                    <a:pt x="24678" y="83400"/>
                    <a:pt x="24757" y="85124"/>
                    <a:pt x="24954" y="86836"/>
                  </a:cubicBezTo>
                  <a:cubicBezTo>
                    <a:pt x="28890" y="87193"/>
                    <a:pt x="31960" y="87392"/>
                    <a:pt x="35148" y="87868"/>
                  </a:cubicBezTo>
                  <a:cubicBezTo>
                    <a:pt x="40579" y="88622"/>
                    <a:pt x="40973" y="88384"/>
                    <a:pt x="40973" y="82708"/>
                  </a:cubicBezTo>
                  <a:lnTo>
                    <a:pt x="40973" y="23693"/>
                  </a:lnTo>
                  <a:cubicBezTo>
                    <a:pt x="40973" y="19724"/>
                    <a:pt x="42154" y="18177"/>
                    <a:pt x="46286" y="18256"/>
                  </a:cubicBezTo>
                  <a:cubicBezTo>
                    <a:pt x="52190" y="18256"/>
                    <a:pt x="58094" y="17859"/>
                    <a:pt x="64038" y="17621"/>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289524" y="4577294"/>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200060" y="4515699"/>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defTabSz="699447">
                <a:defRPr/>
              </a:pPr>
              <a:endParaRPr lang="en-US" sz="1377">
                <a:solidFill>
                  <a:srgbClr val="1A1A1A"/>
                </a:solidFill>
                <a:latin typeface="Segoe UI"/>
              </a:endParaRPr>
            </a:p>
          </p:txBody>
        </p:sp>
      </p:grpSp>
      <p:grpSp>
        <p:nvGrpSpPr>
          <p:cNvPr id="3" name="Group 2">
            <a:extLst>
              <a:ext uri="{FF2B5EF4-FFF2-40B4-BE49-F238E27FC236}">
                <a16:creationId xmlns:a16="http://schemas.microsoft.com/office/drawing/2014/main" id="{B7184E71-96D8-4354-A49B-32C9DE4FAE7E}"/>
              </a:ext>
            </a:extLst>
          </p:cNvPr>
          <p:cNvGrpSpPr/>
          <p:nvPr/>
        </p:nvGrpSpPr>
        <p:grpSpPr>
          <a:xfrm>
            <a:off x="1467686" y="4489849"/>
            <a:ext cx="3319996" cy="627656"/>
            <a:chOff x="443390" y="4581115"/>
            <a:chExt cx="2933958" cy="518892"/>
          </a:xfrm>
        </p:grpSpPr>
        <p:sp>
          <p:nvSpPr>
            <p:cNvPr id="48" name="TextBox 47">
              <a:extLst>
                <a:ext uri="{FF2B5EF4-FFF2-40B4-BE49-F238E27FC236}">
                  <a16:creationId xmlns:a16="http://schemas.microsoft.com/office/drawing/2014/main" id="{E3C5AB7C-0EDF-49CB-B5D8-B3855E470DBA}"/>
                </a:ext>
              </a:extLst>
            </p:cNvPr>
            <p:cNvSpPr txBox="1"/>
            <p:nvPr/>
          </p:nvSpPr>
          <p:spPr>
            <a:xfrm>
              <a:off x="443390" y="4901483"/>
              <a:ext cx="731520" cy="198524"/>
            </a:xfrm>
            <a:prstGeom prst="rect">
              <a:avLst/>
            </a:prstGeom>
            <a:noFill/>
          </p:spPr>
          <p:txBody>
            <a:bodyPr wrap="square" lIns="0" tIns="0" rIns="0" bIns="0" rtlCol="0">
              <a:spAutoFit/>
            </a:bodyPr>
            <a:lstStyle/>
            <a:p>
              <a:pPr algn="ctr" defTabSz="534767">
                <a:spcBef>
                  <a:spcPts val="688"/>
                </a:spcBef>
                <a:spcAft>
                  <a:spcPts val="688"/>
                </a:spcAft>
                <a:defRPr/>
              </a:pPr>
              <a:r>
                <a:rPr lang="en-US" sz="765" kern="0" dirty="0">
                  <a:ln w="3175">
                    <a:noFill/>
                  </a:ln>
                  <a:solidFill>
                    <a:srgbClr val="0078D4"/>
                  </a:solidFill>
                  <a:latin typeface="Segoe UI" panose="020B0502040204020203" pitchFamily="34" charset="0"/>
                  <a:cs typeface="Segoe UI" panose="020B0502040204020203" pitchFamily="34" charset="0"/>
                </a:rPr>
                <a:t>Vision</a:t>
              </a:r>
              <a:br>
                <a:rPr lang="en-US" sz="765" kern="0" dirty="0">
                  <a:ln w="3175">
                    <a:noFill/>
                  </a:ln>
                  <a:solidFill>
                    <a:srgbClr val="0078D4"/>
                  </a:solidFill>
                  <a:latin typeface="Segoe UI" panose="020B0502040204020203" pitchFamily="34" charset="0"/>
                  <a:cs typeface="Segoe UI" panose="020B0502040204020203" pitchFamily="34" charset="0"/>
                </a:rPr>
              </a:br>
              <a:r>
                <a:rPr lang="zh-CN" altLang="en-US" sz="765"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视觉</a:t>
              </a:r>
              <a:endParaRPr lang="en-US" sz="765" kern="0" dirty="0">
                <a:ln w="3175">
                  <a:noFill/>
                </a:ln>
                <a:solidFill>
                  <a:srgbClr val="0078D4"/>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E9B17924-FE05-411F-86CD-E5A70504017B}"/>
                </a:ext>
              </a:extLst>
            </p:cNvPr>
            <p:cNvSpPr txBox="1"/>
            <p:nvPr/>
          </p:nvSpPr>
          <p:spPr>
            <a:xfrm>
              <a:off x="1177536" y="4901483"/>
              <a:ext cx="731520" cy="198524"/>
            </a:xfrm>
            <a:prstGeom prst="rect">
              <a:avLst/>
            </a:prstGeom>
            <a:noFill/>
          </p:spPr>
          <p:txBody>
            <a:bodyPr wrap="square" lIns="0" tIns="0" rIns="0" bIns="0" rtlCol="0">
              <a:spAutoFit/>
            </a:bodyPr>
            <a:lstStyle/>
            <a:p>
              <a:pPr algn="ctr" defTabSz="534767">
                <a:spcBef>
                  <a:spcPts val="688"/>
                </a:spcBef>
                <a:spcAft>
                  <a:spcPts val="688"/>
                </a:spcAft>
                <a:defRPr/>
              </a:pPr>
              <a:r>
                <a:rPr lang="en-US" sz="765" kern="0" dirty="0">
                  <a:ln w="3175">
                    <a:noFill/>
                  </a:ln>
                  <a:solidFill>
                    <a:srgbClr val="0078D4"/>
                  </a:solidFill>
                  <a:latin typeface="Segoe UI" panose="020B0502040204020203" pitchFamily="34" charset="0"/>
                  <a:cs typeface="Segoe UI" panose="020B0502040204020203" pitchFamily="34" charset="0"/>
                </a:rPr>
                <a:t>Speech</a:t>
              </a:r>
              <a:br>
                <a:rPr lang="en-US" sz="765" kern="0" dirty="0">
                  <a:ln w="3175">
                    <a:noFill/>
                  </a:ln>
                  <a:solidFill>
                    <a:srgbClr val="0078D4"/>
                  </a:solidFill>
                  <a:latin typeface="Segoe UI" panose="020B0502040204020203" pitchFamily="34" charset="0"/>
                  <a:cs typeface="Segoe UI" panose="020B0502040204020203" pitchFamily="34" charset="0"/>
                </a:rPr>
              </a:br>
              <a:r>
                <a:rPr lang="zh-CN" altLang="en-US" sz="765"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语音</a:t>
              </a:r>
              <a:endParaRPr lang="en-US" sz="765" kern="0" dirty="0">
                <a:ln w="3175">
                  <a:noFill/>
                </a:ln>
                <a:solidFill>
                  <a:srgbClr val="0078D4"/>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74D4ED90-0971-4C14-8298-3DEDFDB4BCB8}"/>
                </a:ext>
              </a:extLst>
            </p:cNvPr>
            <p:cNvSpPr txBox="1"/>
            <p:nvPr/>
          </p:nvSpPr>
          <p:spPr>
            <a:xfrm>
              <a:off x="1911682" y="4901483"/>
              <a:ext cx="731520" cy="198524"/>
            </a:xfrm>
            <a:prstGeom prst="rect">
              <a:avLst/>
            </a:prstGeom>
            <a:noFill/>
          </p:spPr>
          <p:txBody>
            <a:bodyPr wrap="square" lIns="0" tIns="0" rIns="0" bIns="0" rtlCol="0">
              <a:spAutoFit/>
            </a:bodyPr>
            <a:lstStyle/>
            <a:p>
              <a:pPr algn="ctr" defTabSz="534767">
                <a:spcBef>
                  <a:spcPts val="688"/>
                </a:spcBef>
                <a:spcAft>
                  <a:spcPts val="688"/>
                </a:spcAft>
                <a:defRPr/>
              </a:pPr>
              <a:r>
                <a:rPr lang="en-US" sz="765" kern="0" dirty="0">
                  <a:ln w="3175">
                    <a:noFill/>
                  </a:ln>
                  <a:solidFill>
                    <a:srgbClr val="0078D4"/>
                  </a:solidFill>
                  <a:latin typeface="Segoe UI" panose="020B0502040204020203" pitchFamily="34" charset="0"/>
                  <a:cs typeface="Segoe UI" panose="020B0502040204020203" pitchFamily="34" charset="0"/>
                </a:rPr>
                <a:t>Language</a:t>
              </a:r>
              <a:br>
                <a:rPr lang="en-US" sz="765" kern="0" dirty="0">
                  <a:ln w="3175">
                    <a:noFill/>
                  </a:ln>
                  <a:solidFill>
                    <a:srgbClr val="0078D4"/>
                  </a:solidFill>
                  <a:latin typeface="Segoe UI" panose="020B0502040204020203" pitchFamily="34" charset="0"/>
                  <a:cs typeface="Segoe UI" panose="020B0502040204020203" pitchFamily="34" charset="0"/>
                </a:rPr>
              </a:br>
              <a:r>
                <a:rPr lang="zh-CN" altLang="en-US" sz="765"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语言</a:t>
              </a:r>
              <a:endParaRPr lang="en-US" sz="765" kern="0" dirty="0">
                <a:ln w="3175">
                  <a:noFill/>
                </a:ln>
                <a:solidFill>
                  <a:srgbClr val="0078D4"/>
                </a:solidFill>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20D18215-032E-41EA-B176-D6CB316AA03A}"/>
                </a:ext>
              </a:extLst>
            </p:cNvPr>
            <p:cNvSpPr txBox="1"/>
            <p:nvPr/>
          </p:nvSpPr>
          <p:spPr>
            <a:xfrm>
              <a:off x="2645828" y="4901483"/>
              <a:ext cx="731520" cy="198524"/>
            </a:xfrm>
            <a:prstGeom prst="rect">
              <a:avLst/>
            </a:prstGeom>
            <a:noFill/>
          </p:spPr>
          <p:txBody>
            <a:bodyPr wrap="square" lIns="0" tIns="0" rIns="0" bIns="0" rtlCol="0">
              <a:spAutoFit/>
            </a:bodyPr>
            <a:lstStyle/>
            <a:p>
              <a:pPr algn="ctr" defTabSz="534767">
                <a:spcBef>
                  <a:spcPts val="688"/>
                </a:spcBef>
                <a:spcAft>
                  <a:spcPts val="688"/>
                </a:spcAft>
                <a:defRPr/>
              </a:pPr>
              <a:r>
                <a:rPr lang="en-US" sz="765" kern="0" dirty="0">
                  <a:ln w="3175">
                    <a:noFill/>
                  </a:ln>
                  <a:solidFill>
                    <a:srgbClr val="0078D4"/>
                  </a:solidFill>
                  <a:latin typeface="Segoe UI" panose="020B0502040204020203" pitchFamily="34" charset="0"/>
                  <a:cs typeface="Segoe UI" panose="020B0502040204020203" pitchFamily="34" charset="0"/>
                </a:rPr>
                <a:t>Search</a:t>
              </a:r>
              <a:br>
                <a:rPr lang="en-US" sz="765" kern="0" dirty="0">
                  <a:ln w="3175">
                    <a:noFill/>
                  </a:ln>
                  <a:solidFill>
                    <a:srgbClr val="0078D4"/>
                  </a:solidFill>
                  <a:latin typeface="Segoe UI" panose="020B0502040204020203" pitchFamily="34" charset="0"/>
                  <a:cs typeface="Segoe UI" panose="020B0502040204020203" pitchFamily="34" charset="0"/>
                </a:rPr>
              </a:br>
              <a:r>
                <a:rPr lang="zh-CN" altLang="en-US" sz="765" kern="0" dirty="0">
                  <a:ln w="3175">
                    <a:noFill/>
                  </a:ln>
                  <a:solidFill>
                    <a:srgbClr val="0078D4"/>
                  </a:solidFill>
                  <a:latin typeface="Segoe UI" panose="020B0502040204020203" pitchFamily="34" charset="0"/>
                  <a:ea typeface="宋体" panose="02010600030101010101" pitchFamily="2" charset="-122"/>
                  <a:cs typeface="Segoe UI" panose="020B0502040204020203" pitchFamily="34" charset="0"/>
                </a:rPr>
                <a:t>搜索</a:t>
              </a:r>
              <a:endParaRPr lang="en-US" sz="765" kern="0" dirty="0">
                <a:ln w="3175">
                  <a:noFill/>
                </a:ln>
                <a:solidFill>
                  <a:srgbClr val="0078D4"/>
                </a:solidFill>
                <a:latin typeface="Segoe UI" panose="020B0502040204020203" pitchFamily="34" charset="0"/>
                <a:cs typeface="Segoe UI" panose="020B0502040204020203" pitchFamily="34" charset="0"/>
              </a:endParaRPr>
            </a:p>
          </p:txBody>
        </p:sp>
        <p:sp>
          <p:nvSpPr>
            <p:cNvPr id="55" name="Graphic 569">
              <a:extLst>
                <a:ext uri="{FF2B5EF4-FFF2-40B4-BE49-F238E27FC236}">
                  <a16:creationId xmlns:a16="http://schemas.microsoft.com/office/drawing/2014/main" id="{02EA2870-A6A4-4F8F-9BBE-79E3443E0BDA}"/>
                </a:ext>
              </a:extLst>
            </p:cNvPr>
            <p:cNvSpPr/>
            <p:nvPr/>
          </p:nvSpPr>
          <p:spPr>
            <a:xfrm>
              <a:off x="2120493" y="4581115"/>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699447">
                <a:defRPr/>
              </a:pPr>
              <a:endParaRPr lang="en-US" sz="1377">
                <a:solidFill>
                  <a:srgbClr val="1A1A1A"/>
                </a:solidFill>
                <a:latin typeface="Segoe UI"/>
              </a:endParaRPr>
            </a:p>
          </p:txBody>
        </p:sp>
        <p:sp>
          <p:nvSpPr>
            <p:cNvPr id="56" name="Rounded Rectangular Callout 243">
              <a:extLst>
                <a:ext uri="{FF2B5EF4-FFF2-40B4-BE49-F238E27FC236}">
                  <a16:creationId xmlns:a16="http://schemas.microsoft.com/office/drawing/2014/main" id="{481C0F2F-8136-4C69-BF7B-5B2ACA5483A2}"/>
                </a:ext>
              </a:extLst>
            </p:cNvPr>
            <p:cNvSpPr/>
            <p:nvPr/>
          </p:nvSpPr>
          <p:spPr bwMode="auto">
            <a:xfrm>
              <a:off x="1419605" y="4639496"/>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713271" fontAlgn="base">
                <a:lnSpc>
                  <a:spcPct val="90000"/>
                </a:lnSpc>
                <a:spcBef>
                  <a:spcPct val="0"/>
                </a:spcBef>
                <a:spcAft>
                  <a:spcPct val="0"/>
                </a:spcAft>
                <a:defRPr/>
              </a:pPr>
              <a:r>
                <a:rPr lang="en-US" sz="1071" kern="0">
                  <a:solidFill>
                    <a:srgbClr val="0078D4"/>
                  </a:solidFill>
                  <a:latin typeface="Segoe UI"/>
                  <a:ea typeface="Segoe UI" pitchFamily="34" charset="0"/>
                  <a:cs typeface="Segoe UI" pitchFamily="34" charset="0"/>
                </a:rPr>
                <a:t>…</a:t>
              </a:r>
            </a:p>
          </p:txBody>
        </p:sp>
        <p:grpSp>
          <p:nvGrpSpPr>
            <p:cNvPr id="57" name="Group 56">
              <a:extLst>
                <a:ext uri="{FF2B5EF4-FFF2-40B4-BE49-F238E27FC236}">
                  <a16:creationId xmlns:a16="http://schemas.microsoft.com/office/drawing/2014/main" id="{EB64CAD3-B9F8-42F7-A127-C4B2419A4D56}"/>
                </a:ext>
              </a:extLst>
            </p:cNvPr>
            <p:cNvGrpSpPr/>
            <p:nvPr/>
          </p:nvGrpSpPr>
          <p:grpSpPr>
            <a:xfrm>
              <a:off x="2871084" y="4581865"/>
              <a:ext cx="281008" cy="281008"/>
              <a:chOff x="6511270" y="2828232"/>
              <a:chExt cx="281008" cy="281008"/>
            </a:xfrm>
          </p:grpSpPr>
          <p:sp>
            <p:nvSpPr>
              <p:cNvPr id="62" name="Oval 61">
                <a:extLst>
                  <a:ext uri="{FF2B5EF4-FFF2-40B4-BE49-F238E27FC236}">
                    <a16:creationId xmlns:a16="http://schemas.microsoft.com/office/drawing/2014/main" id="{838CCEC9-4C12-4086-B771-DA031DF631D4}"/>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C5A61F0A-6991-42BC-B127-35380544743D}"/>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defTabSz="699422">
                  <a:defRPr/>
                </a:pPr>
                <a:endParaRPr lang="en-US" sz="1350">
                  <a:solidFill>
                    <a:srgbClr val="1A1A1A"/>
                  </a:solidFill>
                  <a:latin typeface="Segoe UI"/>
                </a:endParaRPr>
              </a:p>
            </p:txBody>
          </p:sp>
        </p:grpSp>
        <p:grpSp>
          <p:nvGrpSpPr>
            <p:cNvPr id="58" name="Group 57">
              <a:extLst>
                <a:ext uri="{FF2B5EF4-FFF2-40B4-BE49-F238E27FC236}">
                  <a16:creationId xmlns:a16="http://schemas.microsoft.com/office/drawing/2014/main" id="{2B7E307F-2653-47B7-BFAC-159A0A62951F}"/>
                </a:ext>
              </a:extLst>
            </p:cNvPr>
            <p:cNvGrpSpPr/>
            <p:nvPr/>
          </p:nvGrpSpPr>
          <p:grpSpPr>
            <a:xfrm>
              <a:off x="638429" y="4627644"/>
              <a:ext cx="341442" cy="189450"/>
              <a:chOff x="6827151" y="1675311"/>
              <a:chExt cx="341442" cy="189450"/>
            </a:xfrm>
          </p:grpSpPr>
          <p:sp>
            <p:nvSpPr>
              <p:cNvPr id="59" name="eye_2">
                <a:extLst>
                  <a:ext uri="{FF2B5EF4-FFF2-40B4-BE49-F238E27FC236}">
                    <a16:creationId xmlns:a16="http://schemas.microsoft.com/office/drawing/2014/main" id="{6A38CDD1-021A-4168-8C08-3EC1F3EDE6E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a:solidFill>
                    <a:srgbClr val="1A1A1A"/>
                  </a:solidFill>
                  <a:latin typeface="Segoe UI"/>
                </a:endParaRPr>
              </a:p>
            </p:txBody>
          </p:sp>
          <p:sp>
            <p:nvSpPr>
              <p:cNvPr id="60" name="Oval 59">
                <a:extLst>
                  <a:ext uri="{FF2B5EF4-FFF2-40B4-BE49-F238E27FC236}">
                    <a16:creationId xmlns:a16="http://schemas.microsoft.com/office/drawing/2014/main" id="{96DB4F44-CB76-49DC-A234-1003D895D466}"/>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eye_2">
                <a:extLst>
                  <a:ext uri="{FF2B5EF4-FFF2-40B4-BE49-F238E27FC236}">
                    <a16:creationId xmlns:a16="http://schemas.microsoft.com/office/drawing/2014/main" id="{B1F9A6DB-96F8-4ECA-A0CF-3F6BB6666B22}"/>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a:solidFill>
                    <a:srgbClr val="1A1A1A"/>
                  </a:solidFill>
                  <a:latin typeface="Segoe UI"/>
                </a:endParaRPr>
              </a:p>
            </p:txBody>
          </p:sp>
        </p:grpSp>
      </p:grpSp>
      <p:sp>
        <p:nvSpPr>
          <p:cNvPr id="64" name="文本框 63">
            <a:extLst>
              <a:ext uri="{FF2B5EF4-FFF2-40B4-BE49-F238E27FC236}">
                <a16:creationId xmlns:a16="http://schemas.microsoft.com/office/drawing/2014/main" id="{4D249BCA-1EB9-4EBC-8B2C-8FF61F500FCB}"/>
              </a:ext>
            </a:extLst>
          </p:cNvPr>
          <p:cNvSpPr txBox="1"/>
          <p:nvPr/>
        </p:nvSpPr>
        <p:spPr>
          <a:xfrm>
            <a:off x="1534105" y="5657792"/>
            <a:ext cx="2356414" cy="313932"/>
          </a:xfrm>
          <a:prstGeom prst="rect">
            <a:avLst/>
          </a:prstGeom>
          <a:noFill/>
        </p:spPr>
        <p:txBody>
          <a:bodyPr wrap="none" lIns="0" tIns="0" rIns="0" bIns="0" rtlCol="0">
            <a:spAutoFit/>
          </a:bodyPr>
          <a:lstStyle/>
          <a:p>
            <a:pPr defTabSz="932597"/>
            <a:r>
              <a:rPr lang="en-US" altLang="zh-CN" sz="2040" dirty="0">
                <a:solidFill>
                  <a:srgbClr val="0070C0"/>
                </a:solidFill>
                <a:latin typeface="Calibri" panose="020F0502020204030204"/>
                <a:ea typeface="宋体" panose="02010600030101010101" pitchFamily="2" charset="-122"/>
              </a:rPr>
              <a:t>68</a:t>
            </a:r>
            <a:r>
              <a:rPr lang="zh-CN" altLang="en-US" sz="2040" dirty="0">
                <a:solidFill>
                  <a:srgbClr val="0070C0"/>
                </a:solidFill>
                <a:latin typeface="Calibri" panose="020F0502020204030204"/>
                <a:ea typeface="宋体" panose="02010600030101010101" pitchFamily="2" charset="-122"/>
              </a:rPr>
              <a:t>种语言的支持能力</a:t>
            </a:r>
          </a:p>
        </p:txBody>
      </p:sp>
    </p:spTree>
    <p:extLst>
      <p:ext uri="{BB962C8B-B14F-4D97-AF65-F5344CB8AC3E}">
        <p14:creationId xmlns:p14="http://schemas.microsoft.com/office/powerpoint/2010/main" val="157740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58770" y="432102"/>
            <a:ext cx="4422658" cy="927945"/>
          </a:xfrm>
        </p:spPr>
        <p:txBody>
          <a:bodyPr>
            <a:normAutofit/>
          </a:bodyPr>
          <a:lstStyle/>
          <a:p>
            <a:r>
              <a:rPr lang="zh-CN" altLang="en-US" sz="4080" dirty="0">
                <a:gradFill>
                  <a:gsLst>
                    <a:gs pos="1250">
                      <a:srgbClr val="1A1A1A"/>
                    </a:gs>
                    <a:gs pos="100000">
                      <a:srgbClr val="1A1A1A"/>
                    </a:gs>
                  </a:gsLst>
                  <a:lin ang="5400000" scaled="0"/>
                </a:gradFill>
                <a:latin typeface="微软雅黑" panose="020B0503020204020204" pitchFamily="34" charset="-122"/>
                <a:ea typeface="微软雅黑" panose="020B0503020204020204" pitchFamily="34" charset="-122"/>
              </a:rPr>
              <a:t>微软</a:t>
            </a:r>
            <a:r>
              <a:rPr lang="en-US" sz="4080" dirty="0" err="1">
                <a:gradFill>
                  <a:gsLst>
                    <a:gs pos="1250">
                      <a:srgbClr val="1A1A1A"/>
                    </a:gs>
                    <a:gs pos="100000">
                      <a:srgbClr val="1A1A1A"/>
                    </a:gs>
                  </a:gsLst>
                  <a:lin ang="5400000" scaled="0"/>
                </a:gradFill>
                <a:latin typeface="微软雅黑" panose="020B0503020204020204" pitchFamily="34" charset="-122"/>
                <a:ea typeface="微软雅黑" panose="020B0503020204020204" pitchFamily="34" charset="-122"/>
              </a:rPr>
              <a:t>认知服务</a:t>
            </a:r>
            <a:endParaRPr lang="en-US" sz="4080" dirty="0">
              <a:latin typeface="微软雅黑" panose="020B0503020204020204" pitchFamily="34" charset="-122"/>
              <a:ea typeface="微软雅黑" panose="020B0503020204020204" pitchFamily="34" charset="-122"/>
            </a:endParaRPr>
          </a:p>
        </p:txBody>
      </p:sp>
      <p:sp>
        <p:nvSpPr>
          <p:cNvPr id="47" name="Rectangle 46">
            <a:extLst>
              <a:ext uri="{FF2B5EF4-FFF2-40B4-BE49-F238E27FC236}">
                <a16:creationId xmlns:a16="http://schemas.microsoft.com/office/drawing/2014/main" id="{B53708F5-547B-4EF4-A71B-E40E27BF099F}"/>
              </a:ext>
            </a:extLst>
          </p:cNvPr>
          <p:cNvSpPr/>
          <p:nvPr/>
        </p:nvSpPr>
        <p:spPr>
          <a:xfrm>
            <a:off x="5271562" y="2636111"/>
            <a:ext cx="1707472" cy="350330"/>
          </a:xfrm>
          <a:prstGeom prst="rect">
            <a:avLst/>
          </a:prstGeom>
        </p:spPr>
        <p:txBody>
          <a:bodyPr wrap="squar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定制化训练</a:t>
            </a:r>
          </a:p>
        </p:txBody>
      </p:sp>
      <p:sp>
        <p:nvSpPr>
          <p:cNvPr id="49" name="Freeform 96" title="Icon of a gear with a wrench">
            <a:extLst>
              <a:ext uri="{FF2B5EF4-FFF2-40B4-BE49-F238E27FC236}">
                <a16:creationId xmlns:a16="http://schemas.microsoft.com/office/drawing/2014/main" id="{177E1FF3-2113-4DFE-A1D2-0AF384271914}"/>
              </a:ext>
            </a:extLst>
          </p:cNvPr>
          <p:cNvSpPr>
            <a:spLocks noChangeAspect="1" noEditPoints="1"/>
          </p:cNvSpPr>
          <p:nvPr/>
        </p:nvSpPr>
        <p:spPr bwMode="auto">
          <a:xfrm>
            <a:off x="5016830" y="2633392"/>
            <a:ext cx="254732" cy="234547"/>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gradFill>
                <a:gsLst>
                  <a:gs pos="0">
                    <a:srgbClr val="505050"/>
                  </a:gs>
                  <a:gs pos="100000">
                    <a:srgbClr val="505050"/>
                  </a:gs>
                </a:gsLst>
              </a:gradFill>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11851462-21A4-41BE-BA7C-CC3B0EC3352B}"/>
              </a:ext>
            </a:extLst>
          </p:cNvPr>
          <p:cNvSpPr/>
          <p:nvPr/>
        </p:nvSpPr>
        <p:spPr>
          <a:xfrm>
            <a:off x="5271562" y="2960520"/>
            <a:ext cx="1036536" cy="1789512"/>
          </a:xfrm>
          <a:prstGeom prst="rect">
            <a:avLst/>
          </a:prstGeom>
        </p:spPr>
        <p:txBody>
          <a:bodyPr wrap="none" lIns="139891">
            <a:spAutoFit/>
          </a:bodyPr>
          <a:lstStyle/>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定制化视觉</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定制化语音</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定制化声音</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定制化语言</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定制化搜索</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定制化翻译</a:t>
            </a:r>
          </a:p>
        </p:txBody>
      </p:sp>
      <p:sp>
        <p:nvSpPr>
          <p:cNvPr id="4" name="Rectangle 3">
            <a:extLst>
              <a:ext uri="{FF2B5EF4-FFF2-40B4-BE49-F238E27FC236}">
                <a16:creationId xmlns:a16="http://schemas.microsoft.com/office/drawing/2014/main" id="{A16FC13B-E3F8-4B7E-8543-9DEAFC1DEFE1}"/>
              </a:ext>
            </a:extLst>
          </p:cNvPr>
          <p:cNvSpPr/>
          <p:nvPr/>
        </p:nvSpPr>
        <p:spPr bwMode="auto">
          <a:xfrm>
            <a:off x="2112170" y="2177349"/>
            <a:ext cx="2958360" cy="421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99422">
              <a:defRPr/>
            </a:pPr>
            <a:r>
              <a:rPr lang="zh-CN" altLang="en-US" sz="1836" b="1">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广泛</a:t>
            </a:r>
            <a:r>
              <a:rPr lang="en-US" sz="1836" b="1">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US" sz="1836">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1" name="Rectangle 30">
            <a:extLst>
              <a:ext uri="{FF2B5EF4-FFF2-40B4-BE49-F238E27FC236}">
                <a16:creationId xmlns:a16="http://schemas.microsoft.com/office/drawing/2014/main" id="{535C30F4-B427-4A83-ACED-8561921D6F0E}"/>
              </a:ext>
            </a:extLst>
          </p:cNvPr>
          <p:cNvSpPr/>
          <p:nvPr/>
        </p:nvSpPr>
        <p:spPr bwMode="auto">
          <a:xfrm>
            <a:off x="5102334" y="2177349"/>
            <a:ext cx="1703362" cy="421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99422">
              <a:defRPr/>
            </a:pPr>
            <a:r>
              <a:rPr lang="en-US" sz="1836" b="1" dirty="0" err="1">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任何场景</a:t>
            </a:r>
            <a:endParaRPr lang="en-US" sz="1836" dirty="0">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2" name="Rectangle 31">
            <a:extLst>
              <a:ext uri="{FF2B5EF4-FFF2-40B4-BE49-F238E27FC236}">
                <a16:creationId xmlns:a16="http://schemas.microsoft.com/office/drawing/2014/main" id="{9C7DEE79-D2F6-4A47-BBB6-3A79637C3952}"/>
              </a:ext>
            </a:extLst>
          </p:cNvPr>
          <p:cNvSpPr/>
          <p:nvPr/>
        </p:nvSpPr>
        <p:spPr bwMode="auto">
          <a:xfrm>
            <a:off x="8112879" y="2161214"/>
            <a:ext cx="2958360" cy="421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99422">
              <a:defRPr/>
            </a:pPr>
            <a:r>
              <a:rPr lang="en-US" sz="1836" b="1" dirty="0" err="1">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任何位置</a:t>
            </a:r>
            <a:endParaRPr lang="en-US" sz="1836" dirty="0">
              <a:gradFill>
                <a:gsLst>
                  <a:gs pos="2917">
                    <a:srgbClr val="0078D4"/>
                  </a:gs>
                  <a:gs pos="100000">
                    <a:srgbClr val="0078D4"/>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9" name="Rectangle 38">
            <a:extLst>
              <a:ext uri="{FF2B5EF4-FFF2-40B4-BE49-F238E27FC236}">
                <a16:creationId xmlns:a16="http://schemas.microsoft.com/office/drawing/2014/main" id="{8F753E49-0402-4AB6-A3EE-5F92B59BDBA0}"/>
              </a:ext>
            </a:extLst>
          </p:cNvPr>
          <p:cNvSpPr/>
          <p:nvPr/>
        </p:nvSpPr>
        <p:spPr>
          <a:xfrm>
            <a:off x="2347368" y="2636111"/>
            <a:ext cx="663775" cy="350330"/>
          </a:xfrm>
          <a:prstGeom prst="rect">
            <a:avLst/>
          </a:prstGeom>
        </p:spPr>
        <p:txBody>
          <a:bodyPr wrap="non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认知</a:t>
            </a:r>
          </a:p>
        </p:txBody>
      </p:sp>
      <p:sp>
        <p:nvSpPr>
          <p:cNvPr id="41" name="brain_3" title="Icon of a brain">
            <a:extLst>
              <a:ext uri="{FF2B5EF4-FFF2-40B4-BE49-F238E27FC236}">
                <a16:creationId xmlns:a16="http://schemas.microsoft.com/office/drawing/2014/main" id="{4BD9052B-1B6E-48BF-B644-7D5798B4C3A7}"/>
              </a:ext>
            </a:extLst>
          </p:cNvPr>
          <p:cNvSpPr>
            <a:spLocks noChangeAspect="1" noEditPoints="1"/>
          </p:cNvSpPr>
          <p:nvPr/>
        </p:nvSpPr>
        <p:spPr bwMode="auto">
          <a:xfrm>
            <a:off x="2112172" y="2634084"/>
            <a:ext cx="216841" cy="23316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solidFill>
                <a:srgbClr val="1A1A1A"/>
              </a:solidFill>
              <a:latin typeface="微软雅黑" panose="020B0503020204020204" pitchFamily="34" charset="-122"/>
              <a:ea typeface="微软雅黑" panose="020B0503020204020204" pitchFamily="34" charset="-122"/>
            </a:endParaRPr>
          </a:p>
        </p:txBody>
      </p:sp>
      <p:sp>
        <p:nvSpPr>
          <p:cNvPr id="53" name="Rectangle 52">
            <a:extLst>
              <a:ext uri="{FF2B5EF4-FFF2-40B4-BE49-F238E27FC236}">
                <a16:creationId xmlns:a16="http://schemas.microsoft.com/office/drawing/2014/main" id="{C9EEF777-618B-4CAE-9EDF-4E7426366A3E}"/>
              </a:ext>
            </a:extLst>
          </p:cNvPr>
          <p:cNvSpPr/>
          <p:nvPr/>
        </p:nvSpPr>
        <p:spPr>
          <a:xfrm>
            <a:off x="2347368" y="2960518"/>
            <a:ext cx="555871" cy="1501310"/>
          </a:xfrm>
          <a:prstGeom prst="rect">
            <a:avLst/>
          </a:prstGeom>
        </p:spPr>
        <p:txBody>
          <a:bodyPr wrap="none" lIns="139891">
            <a:spAutoFit/>
          </a:bodyPr>
          <a:lstStyle/>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视觉</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语音</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语言</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知识</a:t>
            </a:r>
          </a:p>
          <a:p>
            <a:pPr defTabSz="699422">
              <a:lnSpc>
                <a:spcPct val="150000"/>
              </a:lnSpc>
              <a:defRPr/>
            </a:pPr>
            <a:r>
              <a:rPr lang="en-US" sz="1224">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搜索</a:t>
            </a:r>
          </a:p>
        </p:txBody>
      </p:sp>
      <p:sp>
        <p:nvSpPr>
          <p:cNvPr id="48" name="Rectangle 47">
            <a:extLst>
              <a:ext uri="{FF2B5EF4-FFF2-40B4-BE49-F238E27FC236}">
                <a16:creationId xmlns:a16="http://schemas.microsoft.com/office/drawing/2014/main" id="{45577CAF-7D4A-4455-97FB-398B8883441E}"/>
              </a:ext>
            </a:extLst>
          </p:cNvPr>
          <p:cNvSpPr/>
          <p:nvPr/>
        </p:nvSpPr>
        <p:spPr>
          <a:xfrm>
            <a:off x="8411575" y="2636111"/>
            <a:ext cx="449602" cy="350330"/>
          </a:xfrm>
          <a:prstGeom prst="rect">
            <a:avLst/>
          </a:prstGeom>
        </p:spPr>
        <p:txBody>
          <a:bodyPr wrap="non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云</a:t>
            </a:r>
          </a:p>
        </p:txBody>
      </p:sp>
      <p:sp>
        <p:nvSpPr>
          <p:cNvPr id="57" name="Rectangle 56">
            <a:extLst>
              <a:ext uri="{FF2B5EF4-FFF2-40B4-BE49-F238E27FC236}">
                <a16:creationId xmlns:a16="http://schemas.microsoft.com/office/drawing/2014/main" id="{79DCBDEB-EAE2-4CC4-A653-1849FDDD6024}"/>
              </a:ext>
            </a:extLst>
          </p:cNvPr>
          <p:cNvSpPr/>
          <p:nvPr/>
        </p:nvSpPr>
        <p:spPr>
          <a:xfrm>
            <a:off x="8411573" y="3147100"/>
            <a:ext cx="1092123" cy="350330"/>
          </a:xfrm>
          <a:prstGeom prst="rect">
            <a:avLst/>
          </a:prstGeom>
        </p:spPr>
        <p:txBody>
          <a:bodyPr wrap="non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本地环境</a:t>
            </a:r>
          </a:p>
        </p:txBody>
      </p:sp>
      <p:sp>
        <p:nvSpPr>
          <p:cNvPr id="58" name="Rectangle 57">
            <a:extLst>
              <a:ext uri="{FF2B5EF4-FFF2-40B4-BE49-F238E27FC236}">
                <a16:creationId xmlns:a16="http://schemas.microsoft.com/office/drawing/2014/main" id="{1E57F8E6-0B26-4A60-944B-32846C73A906}"/>
              </a:ext>
            </a:extLst>
          </p:cNvPr>
          <p:cNvSpPr/>
          <p:nvPr/>
        </p:nvSpPr>
        <p:spPr>
          <a:xfrm>
            <a:off x="8411573" y="3658089"/>
            <a:ext cx="1092123" cy="350330"/>
          </a:xfrm>
          <a:prstGeom prst="rect">
            <a:avLst/>
          </a:prstGeom>
        </p:spPr>
        <p:txBody>
          <a:bodyPr wrap="non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移动设备</a:t>
            </a:r>
          </a:p>
        </p:txBody>
      </p:sp>
      <p:sp>
        <p:nvSpPr>
          <p:cNvPr id="59" name="Rectangle 58">
            <a:extLst>
              <a:ext uri="{FF2B5EF4-FFF2-40B4-BE49-F238E27FC236}">
                <a16:creationId xmlns:a16="http://schemas.microsoft.com/office/drawing/2014/main" id="{3C43B593-9293-49F7-908F-494754865B67}"/>
              </a:ext>
            </a:extLst>
          </p:cNvPr>
          <p:cNvSpPr/>
          <p:nvPr/>
        </p:nvSpPr>
        <p:spPr>
          <a:xfrm>
            <a:off x="8411575" y="4169078"/>
            <a:ext cx="877950" cy="350330"/>
          </a:xfrm>
          <a:prstGeom prst="rect">
            <a:avLst/>
          </a:prstGeom>
        </p:spPr>
        <p:txBody>
          <a:bodyPr wrap="none" lIns="139891">
            <a:spAutoFit/>
          </a:bodyPr>
          <a:lstStyle/>
          <a:p>
            <a:pPr defTabSz="699422">
              <a:defRPr/>
            </a:pPr>
            <a:r>
              <a:rPr lang="en-US" sz="1632">
                <a:gradFill>
                  <a:gsLst>
                    <a:gs pos="2917">
                      <a:srgbClr val="5B9BD5"/>
                    </a:gs>
                    <a:gs pos="100000">
                      <a:srgbClr val="5B9BD5"/>
                    </a:gs>
                  </a:gsLst>
                  <a:lin ang="5400000" scaled="0"/>
                </a:gradFill>
                <a:latin typeface="微软雅黑" panose="020B0503020204020204" pitchFamily="34" charset="-122"/>
                <a:ea typeface="微软雅黑" panose="020B0503020204020204" pitchFamily="34" charset="-122"/>
                <a:cs typeface="Segoe UI Semibold" panose="020B0702040204020203" pitchFamily="34" charset="0"/>
              </a:rPr>
              <a:t>物联网</a:t>
            </a:r>
          </a:p>
        </p:txBody>
      </p:sp>
      <p:sp>
        <p:nvSpPr>
          <p:cNvPr id="60" name="Freeform: Shape 59">
            <a:extLst>
              <a:ext uri="{FF2B5EF4-FFF2-40B4-BE49-F238E27FC236}">
                <a16:creationId xmlns:a16="http://schemas.microsoft.com/office/drawing/2014/main" id="{6170FB6A-CB5C-418A-BEC2-2A386555004A}"/>
              </a:ext>
            </a:extLst>
          </p:cNvPr>
          <p:cNvSpPr/>
          <p:nvPr/>
        </p:nvSpPr>
        <p:spPr bwMode="auto">
          <a:xfrm flipV="1">
            <a:off x="8112880" y="2665446"/>
            <a:ext cx="309184" cy="17043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gradFill>
                <a:gsLst>
                  <a:gs pos="0">
                    <a:srgbClr val="505050"/>
                  </a:gs>
                  <a:gs pos="100000">
                    <a:srgbClr val="505050"/>
                  </a:gs>
                </a:gsLst>
              </a:gradFill>
              <a:latin typeface="微软雅黑" panose="020B0503020204020204" pitchFamily="34" charset="-122"/>
              <a:ea typeface="微软雅黑" panose="020B0503020204020204" pitchFamily="34" charset="-122"/>
            </a:endParaRPr>
          </a:p>
        </p:txBody>
      </p:sp>
      <p:sp>
        <p:nvSpPr>
          <p:cNvPr id="61" name="IoT">
            <a:extLst>
              <a:ext uri="{FF2B5EF4-FFF2-40B4-BE49-F238E27FC236}">
                <a16:creationId xmlns:a16="http://schemas.microsoft.com/office/drawing/2014/main" id="{6F236E1C-6CC3-4589-8D0B-DA6CCAF2E585}"/>
              </a:ext>
            </a:extLst>
          </p:cNvPr>
          <p:cNvSpPr>
            <a:spLocks noChangeAspect="1" noEditPoints="1"/>
          </p:cNvSpPr>
          <p:nvPr/>
        </p:nvSpPr>
        <p:spPr bwMode="auto">
          <a:xfrm>
            <a:off x="8115532" y="4150561"/>
            <a:ext cx="279781" cy="28023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gradFill>
                <a:gsLst>
                  <a:gs pos="0">
                    <a:srgbClr val="505050"/>
                  </a:gs>
                  <a:gs pos="100000">
                    <a:srgbClr val="505050"/>
                  </a:gs>
                </a:gsLst>
              </a:gradFill>
              <a:latin typeface="微软雅黑" panose="020B0503020204020204" pitchFamily="34" charset="-122"/>
              <a:ea typeface="微软雅黑" panose="020B0503020204020204" pitchFamily="34" charset="-122"/>
            </a:endParaRPr>
          </a:p>
        </p:txBody>
      </p:sp>
      <p:sp>
        <p:nvSpPr>
          <p:cNvPr id="62" name="UniversalApp_E8CC">
            <a:extLst>
              <a:ext uri="{FF2B5EF4-FFF2-40B4-BE49-F238E27FC236}">
                <a16:creationId xmlns:a16="http://schemas.microsoft.com/office/drawing/2014/main" id="{940B36BF-455A-4E84-BD61-8D728F07DA47}"/>
              </a:ext>
            </a:extLst>
          </p:cNvPr>
          <p:cNvSpPr>
            <a:spLocks noChangeAspect="1" noEditPoints="1"/>
          </p:cNvSpPr>
          <p:nvPr/>
        </p:nvSpPr>
        <p:spPr bwMode="auto">
          <a:xfrm>
            <a:off x="8112879" y="3688210"/>
            <a:ext cx="279781" cy="2053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gradFill>
                <a:gsLst>
                  <a:gs pos="0">
                    <a:srgbClr val="505050"/>
                  </a:gs>
                  <a:gs pos="100000">
                    <a:srgbClr val="505050"/>
                  </a:gs>
                </a:gsLst>
              </a:gradFill>
              <a:latin typeface="微软雅黑" panose="020B0503020204020204" pitchFamily="34" charset="-122"/>
              <a:ea typeface="微软雅黑" panose="020B0503020204020204" pitchFamily="34" charset="-122"/>
            </a:endParaRPr>
          </a:p>
        </p:txBody>
      </p:sp>
      <p:cxnSp>
        <p:nvCxnSpPr>
          <p:cNvPr id="63" name="Straight Arrow Connector 62">
            <a:extLst>
              <a:ext uri="{FF2B5EF4-FFF2-40B4-BE49-F238E27FC236}">
                <a16:creationId xmlns:a16="http://schemas.microsoft.com/office/drawing/2014/main" id="{826F148C-6763-4273-A11C-177E7D1091E6}"/>
              </a:ext>
            </a:extLst>
          </p:cNvPr>
          <p:cNvCxnSpPr>
            <a:cxnSpLocks/>
          </p:cNvCxnSpPr>
          <p:nvPr/>
        </p:nvCxnSpPr>
        <p:spPr>
          <a:xfrm>
            <a:off x="3536337" y="2301460"/>
            <a:ext cx="1293987" cy="0"/>
          </a:xfrm>
          <a:prstGeom prst="straightConnector1">
            <a:avLst/>
          </a:prstGeom>
          <a:ln w="19050">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sp>
        <p:nvSpPr>
          <p:cNvPr id="65" name="building_5">
            <a:extLst>
              <a:ext uri="{FF2B5EF4-FFF2-40B4-BE49-F238E27FC236}">
                <a16:creationId xmlns:a16="http://schemas.microsoft.com/office/drawing/2014/main" id="{4974A8B0-BA8A-43E3-9698-E55CFEE333FC}"/>
              </a:ext>
            </a:extLst>
          </p:cNvPr>
          <p:cNvSpPr>
            <a:spLocks noChangeAspect="1" noEditPoints="1"/>
          </p:cNvSpPr>
          <p:nvPr/>
        </p:nvSpPr>
        <p:spPr bwMode="auto">
          <a:xfrm>
            <a:off x="8123967" y="3088076"/>
            <a:ext cx="257607" cy="27978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632">
              <a:solidFill>
                <a:srgbClr val="1A1A1A"/>
              </a:solidFill>
              <a:latin typeface="微软雅黑" panose="020B0503020204020204" pitchFamily="34" charset="-122"/>
              <a:ea typeface="微软雅黑" panose="020B0503020204020204" pitchFamily="34" charset="-122"/>
            </a:endParaRPr>
          </a:p>
        </p:txBody>
      </p:sp>
      <p:cxnSp>
        <p:nvCxnSpPr>
          <p:cNvPr id="66" name="Straight Arrow Connector 65">
            <a:extLst>
              <a:ext uri="{FF2B5EF4-FFF2-40B4-BE49-F238E27FC236}">
                <a16:creationId xmlns:a16="http://schemas.microsoft.com/office/drawing/2014/main" id="{0B532BD3-F073-4ED8-8A38-E684752DE4E0}"/>
              </a:ext>
            </a:extLst>
          </p:cNvPr>
          <p:cNvCxnSpPr>
            <a:cxnSpLocks/>
          </p:cNvCxnSpPr>
          <p:nvPr/>
        </p:nvCxnSpPr>
        <p:spPr>
          <a:xfrm>
            <a:off x="6415586" y="2301460"/>
            <a:ext cx="1398905" cy="0"/>
          </a:xfrm>
          <a:prstGeom prst="straightConnector1">
            <a:avLst/>
          </a:prstGeom>
          <a:ln w="19050">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35" presetClass="path" presetSubtype="0" decel="100000" fill="hold" grpId="1" nodeType="withEffect">
                                  <p:stCondLst>
                                    <p:cond delay="0"/>
                                  </p:stCondLst>
                                  <p:childTnLst>
                                    <p:animMotion origin="layout" path="M -3.75E-6 1.11111E-6 L -0.04856 1.11111E-6 " pathEditMode="relative" rAng="0" ptsTypes="AA">
                                      <p:cBhvr>
                                        <p:cTn id="9" dur="500" spd="-100000" fill="hold"/>
                                        <p:tgtEl>
                                          <p:spTgt spid="4"/>
                                        </p:tgtEl>
                                        <p:attrNameLst>
                                          <p:attrName>ppt_x</p:attrName>
                                          <p:attrName>ppt_y</p:attrName>
                                        </p:attrNameLst>
                                      </p:cBhvr>
                                      <p:rCtr x="-2435" y="0"/>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350"/>
                                        <p:tgtEl>
                                          <p:spTgt spid="63"/>
                                        </p:tgtEl>
                                      </p:cBhvr>
                                    </p:animEffect>
                                  </p:childTnLst>
                                </p:cTn>
                              </p:par>
                              <p:par>
                                <p:cTn id="13" presetID="35" presetClass="path" presetSubtype="0" decel="100000" fill="hold" nodeType="withEffect">
                                  <p:stCondLst>
                                    <p:cond delay="100"/>
                                  </p:stCondLst>
                                  <p:childTnLst>
                                    <p:animMotion origin="layout" path="M 4.58333E-6 -3.7037E-6 L -0.04857 -3.7037E-6 " pathEditMode="relative" rAng="0" ptsTypes="AA">
                                      <p:cBhvr>
                                        <p:cTn id="14" dur="500" spd="-100000" fill="hold"/>
                                        <p:tgtEl>
                                          <p:spTgt spid="63"/>
                                        </p:tgtEl>
                                        <p:attrNameLst>
                                          <p:attrName>ppt_x</p:attrName>
                                          <p:attrName>ppt_y</p:attrName>
                                        </p:attrNameLst>
                                      </p:cBhvr>
                                      <p:rCtr x="-2435" y="0"/>
                                    </p:animMotion>
                                  </p:childTnLst>
                                </p:cTn>
                              </p:par>
                              <p:par>
                                <p:cTn id="15" presetID="10" presetClass="entr" presetSubtype="0" fill="hold" grpId="0" nodeType="withEffect">
                                  <p:stCondLst>
                                    <p:cond delay="1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350"/>
                                        <p:tgtEl>
                                          <p:spTgt spid="31"/>
                                        </p:tgtEl>
                                      </p:cBhvr>
                                    </p:animEffect>
                                  </p:childTnLst>
                                </p:cTn>
                              </p:par>
                              <p:par>
                                <p:cTn id="18" presetID="35" presetClass="path" presetSubtype="0" decel="100000" fill="hold" grpId="1" nodeType="withEffect">
                                  <p:stCondLst>
                                    <p:cond delay="100"/>
                                  </p:stCondLst>
                                  <p:childTnLst>
                                    <p:animMotion origin="layout" path="M -1.45833E-6 1.48148E-6 L -0.04857 1.48148E-6 " pathEditMode="relative" rAng="0" ptsTypes="AA">
                                      <p:cBhvr>
                                        <p:cTn id="19" dur="500" spd="-100000" fill="hold"/>
                                        <p:tgtEl>
                                          <p:spTgt spid="31"/>
                                        </p:tgtEl>
                                        <p:attrNameLst>
                                          <p:attrName>ppt_x</p:attrName>
                                          <p:attrName>ppt_y</p:attrName>
                                        </p:attrNameLst>
                                      </p:cBhvr>
                                      <p:rCtr x="-2435" y="0"/>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35" presetClass="path" presetSubtype="0" decel="100000" fill="hold" nodeType="withEffect">
                                  <p:stCondLst>
                                    <p:cond delay="200"/>
                                  </p:stCondLst>
                                  <p:childTnLst>
                                    <p:animMotion origin="layout" path="M -2.08333E-6 -4.81481E-6 L -0.04857 -4.81481E-6 " pathEditMode="relative" rAng="0" ptsTypes="AA">
                                      <p:cBhvr>
                                        <p:cTn id="24" dur="500" spd="-100000" fill="hold"/>
                                        <p:tgtEl>
                                          <p:spTgt spid="66"/>
                                        </p:tgtEl>
                                        <p:attrNameLst>
                                          <p:attrName>ppt_x</p:attrName>
                                          <p:attrName>ppt_y</p:attrName>
                                        </p:attrNameLst>
                                      </p:cBhvr>
                                      <p:rCtr x="-2435" y="0"/>
                                    </p:animMotion>
                                  </p:childTnLst>
                                </p:cTn>
                              </p:par>
                              <p:par>
                                <p:cTn id="25" presetID="10" presetClass="entr" presetSubtype="0" fill="hold" grpId="0" nodeType="withEffect">
                                  <p:stCondLst>
                                    <p:cond delay="2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350"/>
                                        <p:tgtEl>
                                          <p:spTgt spid="32"/>
                                        </p:tgtEl>
                                      </p:cBhvr>
                                    </p:animEffect>
                                  </p:childTnLst>
                                </p:cTn>
                              </p:par>
                              <p:par>
                                <p:cTn id="28" presetID="35" presetClass="path" presetSubtype="0" decel="100000" fill="hold" grpId="1" nodeType="withEffect">
                                  <p:stCondLst>
                                    <p:cond delay="200"/>
                                  </p:stCondLst>
                                  <p:childTnLst>
                                    <p:animMotion origin="layout" path="M -1.45833E-6 1.48148E-6 L -0.04857 1.48148E-6 " pathEditMode="relative" rAng="0" ptsTypes="AA">
                                      <p:cBhvr>
                                        <p:cTn id="29" dur="500" spd="-100000" fill="hold"/>
                                        <p:tgtEl>
                                          <p:spTgt spid="32"/>
                                        </p:tgtEl>
                                        <p:attrNameLst>
                                          <p:attrName>ppt_x</p:attrName>
                                          <p:attrName>ppt_y</p:attrName>
                                        </p:attrNameLst>
                                      </p:cBhvr>
                                      <p:rCtr x="-2435" y="0"/>
                                    </p:animMotion>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grpId="1" nodeType="withEffect">
                                  <p:stCondLst>
                                    <p:cond delay="0"/>
                                  </p:stCondLst>
                                  <p:childTnLst>
                                    <p:animMotion origin="layout" path="M 0 0 L 0 0.02569 " pathEditMode="relative" rAng="0" ptsTypes="AA">
                                      <p:cBhvr>
                                        <p:cTn id="34" dur="500" spd="-100000" fill="hold"/>
                                        <p:tgtEl>
                                          <p:spTgt spid="17"/>
                                        </p:tgtEl>
                                        <p:attrNameLst>
                                          <p:attrName>ppt_x</p:attrName>
                                          <p:attrName>ppt_y</p:attrName>
                                        </p:attrNameLst>
                                      </p:cBhvr>
                                      <p:rCtr x="0" y="1273"/>
                                    </p:animMotion>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64" presetClass="path" presetSubtype="0" decel="100000" fill="hold" grpId="1" nodeType="withEffect">
                                  <p:stCondLst>
                                    <p:cond delay="0"/>
                                  </p:stCondLst>
                                  <p:childTnLst>
                                    <p:animMotion origin="layout" path="M -3.33333E-6 4.44444E-6 L -3.33333E-6 -0.02477 " pathEditMode="relative" rAng="0" ptsTypes="AA">
                                      <p:cBhvr>
                                        <p:cTn id="39" dur="500" spd="-100000" fill="hold"/>
                                        <p:tgtEl>
                                          <p:spTgt spid="41"/>
                                        </p:tgtEl>
                                        <p:attrNameLst>
                                          <p:attrName>ppt_x</p:attrName>
                                          <p:attrName>ppt_y</p:attrName>
                                        </p:attrNameLst>
                                      </p:cBhvr>
                                      <p:rCtr x="0" y="-1250"/>
                                    </p:animMotion>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64" presetClass="path" presetSubtype="0" decel="100000" fill="hold" grpId="1" nodeType="withEffect">
                                  <p:stCondLst>
                                    <p:cond delay="0"/>
                                  </p:stCondLst>
                                  <p:childTnLst>
                                    <p:animMotion origin="layout" path="M -3.33333E-6 4.44444E-6 L -3.33333E-6 -0.02477 " pathEditMode="relative" rAng="0" ptsTypes="AA">
                                      <p:cBhvr>
                                        <p:cTn id="44" dur="500" spd="-100000" fill="hold"/>
                                        <p:tgtEl>
                                          <p:spTgt spid="39"/>
                                        </p:tgtEl>
                                        <p:attrNameLst>
                                          <p:attrName>ppt_x</p:attrName>
                                          <p:attrName>ppt_y</p:attrName>
                                        </p:attrNameLst>
                                      </p:cBhvr>
                                      <p:rCtr x="0" y="-1250"/>
                                    </p:animMotion>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64" presetClass="path" presetSubtype="0" decel="100000" fill="hold" grpId="1" nodeType="withEffect">
                                  <p:stCondLst>
                                    <p:cond delay="0"/>
                                  </p:stCondLst>
                                  <p:childTnLst>
                                    <p:animMotion origin="layout" path="M -3.33333E-6 4.44444E-6 L -3.33333E-6 -0.02477 " pathEditMode="relative" rAng="0" ptsTypes="AA">
                                      <p:cBhvr>
                                        <p:cTn id="49" dur="500" spd="-100000" fill="hold"/>
                                        <p:tgtEl>
                                          <p:spTgt spid="53"/>
                                        </p:tgtEl>
                                        <p:attrNameLst>
                                          <p:attrName>ppt_x</p:attrName>
                                          <p:attrName>ppt_y</p:attrName>
                                        </p:attrNameLst>
                                      </p:cBhvr>
                                      <p:rCtr x="0" y="-1250"/>
                                    </p:animMotion>
                                  </p:childTnLst>
                                </p:cTn>
                              </p:par>
                              <p:par>
                                <p:cTn id="50" presetID="10" presetClass="entr" presetSubtype="0" fill="hold" grpId="0" nodeType="withEffect">
                                  <p:stCondLst>
                                    <p:cond delay="1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64" presetClass="path" presetSubtype="0" decel="100000" fill="hold" grpId="1" nodeType="withEffect">
                                  <p:stCondLst>
                                    <p:cond delay="100"/>
                                  </p:stCondLst>
                                  <p:childTnLst>
                                    <p:animMotion origin="layout" path="M 2.70833E-6 -1.48148E-6 L 2.70833E-6 -0.02477 " pathEditMode="relative" rAng="0" ptsTypes="AA">
                                      <p:cBhvr>
                                        <p:cTn id="54" dur="500" spd="-100000" fill="hold"/>
                                        <p:tgtEl>
                                          <p:spTgt spid="49"/>
                                        </p:tgtEl>
                                        <p:attrNameLst>
                                          <p:attrName>ppt_x</p:attrName>
                                          <p:attrName>ppt_y</p:attrName>
                                        </p:attrNameLst>
                                      </p:cBhvr>
                                      <p:rCtr x="0" y="-1250"/>
                                    </p:animMotion>
                                  </p:childTnLst>
                                </p:cTn>
                              </p:par>
                              <p:par>
                                <p:cTn id="55" presetID="10" presetClass="entr" presetSubtype="0" fill="hold" grpId="0" nodeType="withEffect">
                                  <p:stCondLst>
                                    <p:cond delay="1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64" presetClass="path" presetSubtype="0" decel="100000" fill="hold" grpId="1" nodeType="withEffect">
                                  <p:stCondLst>
                                    <p:cond delay="100"/>
                                  </p:stCondLst>
                                  <p:childTnLst>
                                    <p:animMotion origin="layout" path="M 4.375E-6 7.40741E-7 L 4.375E-6 -0.02477 " pathEditMode="relative" rAng="0" ptsTypes="AA">
                                      <p:cBhvr>
                                        <p:cTn id="59" dur="500" spd="-100000" fill="hold"/>
                                        <p:tgtEl>
                                          <p:spTgt spid="47"/>
                                        </p:tgtEl>
                                        <p:attrNameLst>
                                          <p:attrName>ppt_x</p:attrName>
                                          <p:attrName>ppt_y</p:attrName>
                                        </p:attrNameLst>
                                      </p:cBhvr>
                                      <p:rCtr x="0" y="-1250"/>
                                    </p:animMotion>
                                  </p:childTnLst>
                                </p:cTn>
                              </p:par>
                              <p:par>
                                <p:cTn id="60" presetID="10" presetClass="entr" presetSubtype="0" fill="hold" grpId="0" nodeType="withEffect">
                                  <p:stCondLst>
                                    <p:cond delay="10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64" presetClass="path" presetSubtype="0" decel="100000" fill="hold" grpId="1" nodeType="withEffect">
                                  <p:stCondLst>
                                    <p:cond delay="100"/>
                                  </p:stCondLst>
                                  <p:childTnLst>
                                    <p:animMotion origin="layout" path="M 4.58333E-6 3.33333E-6 L 4.58333E-6 -0.02477 " pathEditMode="relative" rAng="0" ptsTypes="AA">
                                      <p:cBhvr>
                                        <p:cTn id="64" dur="500" spd="-100000" fill="hold"/>
                                        <p:tgtEl>
                                          <p:spTgt spid="22"/>
                                        </p:tgtEl>
                                        <p:attrNameLst>
                                          <p:attrName>ppt_x</p:attrName>
                                          <p:attrName>ppt_y</p:attrName>
                                        </p:attrNameLst>
                                      </p:cBhvr>
                                      <p:rCtr x="0" y="-1250"/>
                                    </p:animMotion>
                                  </p:childTnLst>
                                </p:cTn>
                              </p:par>
                              <p:par>
                                <p:cTn id="65" presetID="10" presetClass="entr" presetSubtype="0" fill="hold" grpId="0" nodeType="withEffect">
                                  <p:stCondLst>
                                    <p:cond delay="2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64" presetClass="path" presetSubtype="0" decel="100000" fill="hold" grpId="1" nodeType="withEffect">
                                  <p:stCondLst>
                                    <p:cond delay="200"/>
                                  </p:stCondLst>
                                  <p:childTnLst>
                                    <p:animMotion origin="layout" path="M 3.95833E-6 -1.85185E-6 L 3.95833E-6 -0.02477 " pathEditMode="relative" rAng="0" ptsTypes="AA">
                                      <p:cBhvr>
                                        <p:cTn id="69" dur="500" spd="-100000" fill="hold"/>
                                        <p:tgtEl>
                                          <p:spTgt spid="60"/>
                                        </p:tgtEl>
                                        <p:attrNameLst>
                                          <p:attrName>ppt_x</p:attrName>
                                          <p:attrName>ppt_y</p:attrName>
                                        </p:attrNameLst>
                                      </p:cBhvr>
                                      <p:rCtr x="0" y="-1250"/>
                                    </p:animMotion>
                                  </p:childTnLst>
                                </p:cTn>
                              </p:par>
                              <p:par>
                                <p:cTn id="70" presetID="10" presetClass="entr" presetSubtype="0" fill="hold" grpId="0" nodeType="withEffect">
                                  <p:stCondLst>
                                    <p:cond delay="20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64" presetClass="path" presetSubtype="0" decel="100000" fill="hold" grpId="1" nodeType="withEffect">
                                  <p:stCondLst>
                                    <p:cond delay="200"/>
                                  </p:stCondLst>
                                  <p:childTnLst>
                                    <p:animMotion origin="layout" path="M -4.79167E-6 3.7037E-7 L -4.79167E-6 -0.02477 " pathEditMode="relative" rAng="0" ptsTypes="AA">
                                      <p:cBhvr>
                                        <p:cTn id="74" dur="500" spd="-100000" fill="hold"/>
                                        <p:tgtEl>
                                          <p:spTgt spid="48"/>
                                        </p:tgtEl>
                                        <p:attrNameLst>
                                          <p:attrName>ppt_x</p:attrName>
                                          <p:attrName>ppt_y</p:attrName>
                                        </p:attrNameLst>
                                      </p:cBhvr>
                                      <p:rCtr x="0" y="-1250"/>
                                    </p:animMotion>
                                  </p:childTnLst>
                                </p:cTn>
                              </p:par>
                              <p:par>
                                <p:cTn id="75" presetID="10" presetClass="entr" presetSubtype="0" fill="hold" grpId="0" nodeType="withEffect">
                                  <p:stCondLst>
                                    <p:cond delay="20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64" presetClass="path" presetSubtype="0" decel="100000" fill="hold" grpId="1" nodeType="withEffect">
                                  <p:stCondLst>
                                    <p:cond delay="200"/>
                                  </p:stCondLst>
                                  <p:childTnLst>
                                    <p:animMotion origin="layout" path="M -3.54167E-6 -4.07407E-6 L -3.54167E-6 -0.02476 " pathEditMode="relative" rAng="0" ptsTypes="AA">
                                      <p:cBhvr>
                                        <p:cTn id="79" dur="500" spd="-100000" fill="hold"/>
                                        <p:tgtEl>
                                          <p:spTgt spid="65"/>
                                        </p:tgtEl>
                                        <p:attrNameLst>
                                          <p:attrName>ppt_x</p:attrName>
                                          <p:attrName>ppt_y</p:attrName>
                                        </p:attrNameLst>
                                      </p:cBhvr>
                                      <p:rCtr x="0" y="-1250"/>
                                    </p:animMotion>
                                  </p:childTnLst>
                                </p:cTn>
                              </p:par>
                              <p:par>
                                <p:cTn id="80" presetID="10" presetClass="entr" presetSubtype="0" fill="hold" grpId="0" nodeType="withEffect">
                                  <p:stCondLst>
                                    <p:cond delay="2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64" presetClass="path" presetSubtype="0" decel="100000" fill="hold" grpId="1" nodeType="withEffect">
                                  <p:stCondLst>
                                    <p:cond delay="200"/>
                                  </p:stCondLst>
                                  <p:childTnLst>
                                    <p:animMotion origin="layout" path="M -4.58333E-6 -3.33333E-6 L -4.58333E-6 -0.02477 " pathEditMode="relative" rAng="0" ptsTypes="AA">
                                      <p:cBhvr>
                                        <p:cTn id="84" dur="500" spd="-100000" fill="hold"/>
                                        <p:tgtEl>
                                          <p:spTgt spid="57"/>
                                        </p:tgtEl>
                                        <p:attrNameLst>
                                          <p:attrName>ppt_x</p:attrName>
                                          <p:attrName>ppt_y</p:attrName>
                                        </p:attrNameLst>
                                      </p:cBhvr>
                                      <p:rCtr x="0" y="-1250"/>
                                    </p:animMotion>
                                  </p:childTnLst>
                                </p:cTn>
                              </p:par>
                              <p:par>
                                <p:cTn id="85" presetID="10" presetClass="entr" presetSubtype="0" fill="hold" grpId="0" nodeType="withEffect">
                                  <p:stCondLst>
                                    <p:cond delay="20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64" presetClass="path" presetSubtype="0" decel="100000" fill="hold" grpId="1" nodeType="withEffect">
                                  <p:stCondLst>
                                    <p:cond delay="200"/>
                                  </p:stCondLst>
                                  <p:childTnLst>
                                    <p:animMotion origin="layout" path="M -3.54167E-6 0 L -3.54167E-6 -0.02477 " pathEditMode="relative" rAng="0" ptsTypes="AA">
                                      <p:cBhvr>
                                        <p:cTn id="89" dur="500" spd="-100000" fill="hold"/>
                                        <p:tgtEl>
                                          <p:spTgt spid="62"/>
                                        </p:tgtEl>
                                        <p:attrNameLst>
                                          <p:attrName>ppt_x</p:attrName>
                                          <p:attrName>ppt_y</p:attrName>
                                        </p:attrNameLst>
                                      </p:cBhvr>
                                      <p:rCtr x="0" y="-1250"/>
                                    </p:animMotion>
                                  </p:childTnLst>
                                </p:cTn>
                              </p:par>
                              <p:par>
                                <p:cTn id="90" presetID="10" presetClass="entr" presetSubtype="0" fill="hold" grpId="0" nodeType="withEffect">
                                  <p:stCondLst>
                                    <p:cond delay="2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64" presetClass="path" presetSubtype="0" decel="100000" fill="hold" grpId="1" nodeType="withEffect">
                                  <p:stCondLst>
                                    <p:cond delay="200"/>
                                  </p:stCondLst>
                                  <p:childTnLst>
                                    <p:animMotion origin="layout" path="M 1.11022E-16 2.96296E-6 L 1.11022E-16 -0.02477 " pathEditMode="relative" rAng="0" ptsTypes="AA">
                                      <p:cBhvr>
                                        <p:cTn id="94" dur="500" spd="-100000" fill="hold"/>
                                        <p:tgtEl>
                                          <p:spTgt spid="58"/>
                                        </p:tgtEl>
                                        <p:attrNameLst>
                                          <p:attrName>ppt_x</p:attrName>
                                          <p:attrName>ppt_y</p:attrName>
                                        </p:attrNameLst>
                                      </p:cBhvr>
                                      <p:rCtr x="0" y="-1250"/>
                                    </p:animMotion>
                                  </p:childTnLst>
                                </p:cTn>
                              </p:par>
                              <p:par>
                                <p:cTn id="95" presetID="10" presetClass="entr" presetSubtype="0" fill="hold" grpId="0" nodeType="withEffect">
                                  <p:stCondLst>
                                    <p:cond delay="20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64" presetClass="path" presetSubtype="0" decel="100000" fill="hold" grpId="1" nodeType="withEffect">
                                  <p:stCondLst>
                                    <p:cond delay="200"/>
                                  </p:stCondLst>
                                  <p:childTnLst>
                                    <p:animMotion origin="layout" path="M -3.95833E-6 -3.7037E-7 L -3.95833E-6 -0.02477 " pathEditMode="relative" rAng="0" ptsTypes="AA">
                                      <p:cBhvr>
                                        <p:cTn id="99" dur="500" spd="-100000" fill="hold"/>
                                        <p:tgtEl>
                                          <p:spTgt spid="61"/>
                                        </p:tgtEl>
                                        <p:attrNameLst>
                                          <p:attrName>ppt_x</p:attrName>
                                          <p:attrName>ppt_y</p:attrName>
                                        </p:attrNameLst>
                                      </p:cBhvr>
                                      <p:rCtr x="0" y="-1250"/>
                                    </p:animMotion>
                                  </p:childTnLst>
                                </p:cTn>
                              </p:par>
                              <p:par>
                                <p:cTn id="100" presetID="10" presetClass="entr" presetSubtype="0" fill="hold" grpId="0" nodeType="withEffect">
                                  <p:stCondLst>
                                    <p:cond delay="20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64" presetClass="path" presetSubtype="0" decel="100000" fill="hold" grpId="1" nodeType="withEffect">
                                  <p:stCondLst>
                                    <p:cond delay="200"/>
                                  </p:stCondLst>
                                  <p:childTnLst>
                                    <p:animMotion origin="layout" path="M 1.66667E-6 7.40741E-7 L 1.66667E-6 -0.02477 " pathEditMode="relative" rAng="0" ptsTypes="AA">
                                      <p:cBhvr>
                                        <p:cTn id="104" dur="500" spd="-100000" fill="hold"/>
                                        <p:tgtEl>
                                          <p:spTgt spid="59"/>
                                        </p:tgtEl>
                                        <p:attrNameLst>
                                          <p:attrName>ppt_x</p:attrName>
                                          <p:attrName>ppt_y</p:attrName>
                                        </p:attrNameLst>
                                      </p:cBhvr>
                                      <p:rCtr x="0"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47" grpId="0"/>
      <p:bldP spid="47" grpId="1"/>
      <p:bldP spid="49" grpId="0" animBg="1"/>
      <p:bldP spid="49" grpId="1" animBg="1"/>
      <p:bldP spid="22" grpId="0"/>
      <p:bldP spid="22" grpId="1"/>
      <p:bldP spid="4" grpId="0"/>
      <p:bldP spid="4" grpId="1"/>
      <p:bldP spid="31" grpId="0"/>
      <p:bldP spid="31" grpId="1"/>
      <p:bldP spid="32" grpId="0"/>
      <p:bldP spid="32" grpId="1"/>
      <p:bldP spid="39" grpId="0"/>
      <p:bldP spid="39" grpId="1"/>
      <p:bldP spid="41" grpId="0" animBg="1"/>
      <p:bldP spid="41" grpId="1" animBg="1"/>
      <p:bldP spid="53" grpId="0"/>
      <p:bldP spid="53" grpId="1"/>
      <p:bldP spid="48" grpId="0"/>
      <p:bldP spid="48" grpId="1"/>
      <p:bldP spid="57" grpId="0"/>
      <p:bldP spid="57" grpId="1"/>
      <p:bldP spid="58" grpId="0"/>
      <p:bldP spid="58" grpId="1"/>
      <p:bldP spid="59" grpId="0"/>
      <p:bldP spid="59" grpId="1"/>
      <p:bldP spid="60" grpId="0" animBg="1"/>
      <p:bldP spid="60" grpId="1" animBg="1"/>
      <p:bldP spid="61" grpId="0" animBg="1"/>
      <p:bldP spid="61" grpId="1" animBg="1"/>
      <p:bldP spid="62" grpId="0" animBg="1"/>
      <p:bldP spid="62" grpId="1" animBg="1"/>
      <p:bldP spid="65" grpId="0" animBg="1"/>
      <p:bldP spid="6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17A7-CE8B-F54A-8722-59CE46C762FF}"/>
              </a:ext>
            </a:extLst>
          </p:cNvPr>
          <p:cNvSpPr>
            <a:spLocks noGrp="1"/>
          </p:cNvSpPr>
          <p:nvPr>
            <p:ph type="title"/>
          </p:nvPr>
        </p:nvSpPr>
        <p:spPr>
          <a:xfrm>
            <a:off x="437382" y="378664"/>
            <a:ext cx="11561710" cy="773112"/>
          </a:xfrm>
        </p:spPr>
        <p:txBody>
          <a:bodyPr/>
          <a:lstStyle/>
          <a:p>
            <a:pPr algn="ctr"/>
            <a:r>
              <a:rPr lang="en-US" sz="4080" dirty="0">
                <a:solidFill>
                  <a:schemeClr val="tx1"/>
                </a:solidFill>
                <a:latin typeface="微软雅黑" panose="020B0503020204020204" pitchFamily="34" charset="-122"/>
                <a:ea typeface="微软雅黑" panose="020B0503020204020204" pitchFamily="34" charset="-122"/>
              </a:rPr>
              <a:t>Azure</a:t>
            </a:r>
            <a:r>
              <a:rPr lang="zh-CN" altLang="en-US" sz="4080" dirty="0">
                <a:solidFill>
                  <a:schemeClr val="tx1"/>
                </a:solidFill>
                <a:latin typeface="微软雅黑" panose="020B0503020204020204" pitchFamily="34" charset="-122"/>
                <a:ea typeface="微软雅黑" panose="020B0503020204020204" pitchFamily="34" charset="-122"/>
              </a:rPr>
              <a:t>认知服务</a:t>
            </a:r>
            <a:br>
              <a:rPr lang="en-US" altLang="zh-CN" dirty="0">
                <a:solidFill>
                  <a:schemeClr val="tx1"/>
                </a:solidFill>
              </a:rPr>
            </a:br>
            <a:r>
              <a:rPr lang="en-US" sz="2448" b="1" dirty="0">
                <a:solidFill>
                  <a:schemeClr val="tx2"/>
                </a:solidFill>
              </a:rPr>
              <a:t>Translation enhancements</a:t>
            </a:r>
            <a:endParaRPr lang="en-US" b="1" dirty="0">
              <a:solidFill>
                <a:schemeClr val="tx2"/>
              </a:solidFill>
            </a:endParaRPr>
          </a:p>
        </p:txBody>
      </p:sp>
      <p:sp>
        <p:nvSpPr>
          <p:cNvPr id="4" name="Rectangle 3">
            <a:extLst>
              <a:ext uri="{FF2B5EF4-FFF2-40B4-BE49-F238E27FC236}">
                <a16:creationId xmlns:a16="http://schemas.microsoft.com/office/drawing/2014/main" id="{8477E32D-60E6-44B0-BC95-643D4D0D2D2F}"/>
              </a:ext>
            </a:extLst>
          </p:cNvPr>
          <p:cNvSpPr/>
          <p:nvPr/>
        </p:nvSpPr>
        <p:spPr>
          <a:xfrm>
            <a:off x="5014451" y="4624066"/>
            <a:ext cx="6306305" cy="1222386"/>
          </a:xfrm>
          <a:prstGeom prst="rect">
            <a:avLst/>
          </a:prstGeom>
        </p:spPr>
        <p:txBody>
          <a:bodyPr wrap="square">
            <a:spAutoFit/>
          </a:bodyPr>
          <a:lstStyle/>
          <a:p>
            <a:pPr defTabSz="932597"/>
            <a:r>
              <a:rPr lang="en-US" sz="1836">
                <a:solidFill>
                  <a:prstClr val="black"/>
                </a:solidFill>
                <a:latin typeface="Calibri" panose="020F0502020204030204" pitchFamily="34" charset="0"/>
                <a:ea typeface="Calibri" panose="020F0502020204030204" pitchFamily="34" charset="0"/>
              </a:rPr>
              <a:t>Bayer helped team USA win four consecutive individual Olympic gold medals in women's gymnastics. She herself won five medals in this year’s Olympics, which further confirms that she is the best gymnast of her generation, and possibly of all time.</a:t>
            </a:r>
            <a:endParaRPr lang="en-US" sz="1836">
              <a:solidFill>
                <a:prstClr val="black"/>
              </a:solidFill>
              <a:latin typeface="Calibri" panose="020F0502020204030204"/>
            </a:endParaRPr>
          </a:p>
        </p:txBody>
      </p:sp>
      <p:sp>
        <p:nvSpPr>
          <p:cNvPr id="5" name="Rectangle 4">
            <a:extLst>
              <a:ext uri="{FF2B5EF4-FFF2-40B4-BE49-F238E27FC236}">
                <a16:creationId xmlns:a16="http://schemas.microsoft.com/office/drawing/2014/main" id="{8B317B7C-781C-4BA4-85B6-565EE4BB89F3}"/>
              </a:ext>
            </a:extLst>
          </p:cNvPr>
          <p:cNvSpPr/>
          <p:nvPr/>
        </p:nvSpPr>
        <p:spPr>
          <a:xfrm>
            <a:off x="5014451" y="2417791"/>
            <a:ext cx="6217356" cy="1246721"/>
          </a:xfrm>
          <a:prstGeom prst="rect">
            <a:avLst/>
          </a:prstGeom>
        </p:spPr>
        <p:txBody>
          <a:bodyPr wrap="square">
            <a:spAutoFit/>
          </a:bodyPr>
          <a:lstStyle/>
          <a:p>
            <a:pPr defTabSz="932597"/>
            <a:r>
              <a:rPr lang="en-US" sz="1836">
                <a:solidFill>
                  <a:prstClr val="black"/>
                </a:solidFill>
                <a:latin typeface="Calibri" panose="020F0502020204030204" pitchFamily="34" charset="0"/>
              </a:rPr>
              <a:t>Byers helped the U.S. team achieve a four-run individual all-around in Olympic women's gymnastics, and she personally won five medals at the Games, further confirming that she is the best gymnast of her generation and possibly of all time.</a:t>
            </a:r>
          </a:p>
        </p:txBody>
      </p:sp>
      <p:sp>
        <p:nvSpPr>
          <p:cNvPr id="6" name="Left Bracket 5">
            <a:extLst>
              <a:ext uri="{FF2B5EF4-FFF2-40B4-BE49-F238E27FC236}">
                <a16:creationId xmlns:a16="http://schemas.microsoft.com/office/drawing/2014/main" id="{674BD854-FC73-40D8-A30B-9A06F3B7CC63}"/>
              </a:ext>
            </a:extLst>
          </p:cNvPr>
          <p:cNvSpPr/>
          <p:nvPr/>
        </p:nvSpPr>
        <p:spPr>
          <a:xfrm>
            <a:off x="4585147" y="3029902"/>
            <a:ext cx="185612" cy="2206277"/>
          </a:xfrm>
          <a:prstGeom prst="leftBracket">
            <a:avLst>
              <a:gd name="adj" fmla="val 92465"/>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2" name="Rectangle 11">
            <a:extLst>
              <a:ext uri="{FF2B5EF4-FFF2-40B4-BE49-F238E27FC236}">
                <a16:creationId xmlns:a16="http://schemas.microsoft.com/office/drawing/2014/main" id="{DB7EF11E-79DF-5E42-BA29-88CE8421B5CA}"/>
              </a:ext>
            </a:extLst>
          </p:cNvPr>
          <p:cNvSpPr/>
          <p:nvPr/>
        </p:nvSpPr>
        <p:spPr>
          <a:xfrm>
            <a:off x="367932" y="3168803"/>
            <a:ext cx="3631238" cy="1822995"/>
          </a:xfrm>
          <a:prstGeom prst="rect">
            <a:avLst/>
          </a:prstGeom>
        </p:spPr>
        <p:txBody>
          <a:bodyPr wrap="square">
            <a:spAutoFit/>
          </a:bodyPr>
          <a:lstStyle/>
          <a:p>
            <a:pPr defTabSz="932597"/>
            <a:r>
              <a:rPr lang="en-US" sz="1836">
                <a:solidFill>
                  <a:prstClr val="black"/>
                </a:solidFill>
                <a:latin typeface="Calibri" panose="020F0502020204030204"/>
              </a:rPr>
              <a:t>拜尔斯帮助美国队在奥运会女子体操个人全能上实现了四连冠，她个人在本届奥运会上共夺得五枚奖牌，进一步印证了她是这一代，也可能是有史以来，最优秀的体操队员。</a:t>
            </a:r>
          </a:p>
        </p:txBody>
      </p:sp>
      <p:cxnSp>
        <p:nvCxnSpPr>
          <p:cNvPr id="15" name="Straight Connector 14">
            <a:extLst>
              <a:ext uri="{FF2B5EF4-FFF2-40B4-BE49-F238E27FC236}">
                <a16:creationId xmlns:a16="http://schemas.microsoft.com/office/drawing/2014/main" id="{0A142EB1-91D7-FC41-97DA-C3D71B990910}"/>
              </a:ext>
            </a:extLst>
          </p:cNvPr>
          <p:cNvCxnSpPr>
            <a:stCxn id="6" idx="1"/>
          </p:cNvCxnSpPr>
          <p:nvPr/>
        </p:nvCxnSpPr>
        <p:spPr>
          <a:xfrm flipH="1" flipV="1">
            <a:off x="4149024" y="4128712"/>
            <a:ext cx="436123" cy="4328"/>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60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20"/>
                                  </p:iterate>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8F5AD0-E7E4-4293-A8C1-B537B6F30ECE}"/>
              </a:ext>
            </a:extLst>
          </p:cNvPr>
          <p:cNvSpPr/>
          <p:nvPr/>
        </p:nvSpPr>
        <p:spPr>
          <a:xfrm>
            <a:off x="367932" y="3168803"/>
            <a:ext cx="3631238" cy="1822995"/>
          </a:xfrm>
          <a:prstGeom prst="rect">
            <a:avLst/>
          </a:prstGeom>
        </p:spPr>
        <p:txBody>
          <a:bodyPr wrap="square">
            <a:spAutoFit/>
          </a:bodyPr>
          <a:lstStyle/>
          <a:p>
            <a:pPr defTabSz="932597"/>
            <a:r>
              <a:rPr lang="en-US" sz="1836">
                <a:solidFill>
                  <a:prstClr val="black"/>
                </a:solidFill>
                <a:latin typeface="Calibri" panose="020F0502020204030204"/>
              </a:rPr>
              <a:t>拜尔斯帮助美国队在奥运会女子体操个人全能上实现了四连冠，她个人在本届奥运会上共夺得五枚奖牌，进一步印证了她是这一代，也可能是有史以来，最优秀的体操队员。</a:t>
            </a:r>
          </a:p>
        </p:txBody>
      </p:sp>
      <p:sp>
        <p:nvSpPr>
          <p:cNvPr id="5" name="Rectangle 4">
            <a:extLst>
              <a:ext uri="{FF2B5EF4-FFF2-40B4-BE49-F238E27FC236}">
                <a16:creationId xmlns:a16="http://schemas.microsoft.com/office/drawing/2014/main" id="{8B317B7C-781C-4BA4-85B6-565EE4BB89F3}"/>
              </a:ext>
            </a:extLst>
          </p:cNvPr>
          <p:cNvSpPr/>
          <p:nvPr/>
        </p:nvSpPr>
        <p:spPr>
          <a:xfrm>
            <a:off x="5014451" y="2417791"/>
            <a:ext cx="6098300" cy="1246721"/>
          </a:xfrm>
          <a:prstGeom prst="rect">
            <a:avLst/>
          </a:prstGeom>
        </p:spPr>
        <p:txBody>
          <a:bodyPr wrap="square">
            <a:spAutoFit/>
          </a:bodyPr>
          <a:lstStyle/>
          <a:p>
            <a:pPr defTabSz="932597"/>
            <a:r>
              <a:rPr lang="en-US" sz="1836">
                <a:solidFill>
                  <a:srgbClr val="44546A"/>
                </a:solidFill>
                <a:latin typeface="Calibri" panose="020F0502020204030204" pitchFamily="34" charset="0"/>
              </a:rPr>
              <a:t>Byers helped the U.S. team achieve a four-run individual all-around in Olympic women's gymnastics, and she personally won five medals at the Games, further confirming that she is the best gymnast of her generation and possibly of all time.</a:t>
            </a:r>
          </a:p>
        </p:txBody>
      </p:sp>
      <p:sp>
        <p:nvSpPr>
          <p:cNvPr id="9" name="Left Bracket 8">
            <a:extLst>
              <a:ext uri="{FF2B5EF4-FFF2-40B4-BE49-F238E27FC236}">
                <a16:creationId xmlns:a16="http://schemas.microsoft.com/office/drawing/2014/main" id="{DEC6A261-F909-FC44-A04A-2A89D6139937}"/>
              </a:ext>
            </a:extLst>
          </p:cNvPr>
          <p:cNvSpPr/>
          <p:nvPr/>
        </p:nvSpPr>
        <p:spPr>
          <a:xfrm>
            <a:off x="4585147" y="3029902"/>
            <a:ext cx="185612" cy="2206277"/>
          </a:xfrm>
          <a:prstGeom prst="leftBracket">
            <a:avLst>
              <a:gd name="adj" fmla="val 92465"/>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cxnSp>
        <p:nvCxnSpPr>
          <p:cNvPr id="11" name="Straight Connector 10">
            <a:extLst>
              <a:ext uri="{FF2B5EF4-FFF2-40B4-BE49-F238E27FC236}">
                <a16:creationId xmlns:a16="http://schemas.microsoft.com/office/drawing/2014/main" id="{39ABA111-E636-974E-8FEA-DA36E5D56C54}"/>
              </a:ext>
            </a:extLst>
          </p:cNvPr>
          <p:cNvCxnSpPr>
            <a:stCxn id="9" idx="1"/>
          </p:cNvCxnSpPr>
          <p:nvPr/>
        </p:nvCxnSpPr>
        <p:spPr>
          <a:xfrm flipH="1" flipV="1">
            <a:off x="4149024" y="4128712"/>
            <a:ext cx="436123" cy="4328"/>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EE8B8FA-6AA8-6B42-8A08-95CE91651921}"/>
              </a:ext>
            </a:extLst>
          </p:cNvPr>
          <p:cNvSpPr/>
          <p:nvPr/>
        </p:nvSpPr>
        <p:spPr>
          <a:xfrm>
            <a:off x="5014451" y="4624066"/>
            <a:ext cx="6306305" cy="1222386"/>
          </a:xfrm>
          <a:prstGeom prst="rect">
            <a:avLst/>
          </a:prstGeom>
        </p:spPr>
        <p:txBody>
          <a:bodyPr wrap="square">
            <a:spAutoFit/>
          </a:bodyPr>
          <a:lstStyle/>
          <a:p>
            <a:pPr defTabSz="932597"/>
            <a:r>
              <a:rPr lang="en-US" sz="1836">
                <a:solidFill>
                  <a:srgbClr val="A5A5A5">
                    <a:lumMod val="60000"/>
                    <a:lumOff val="40000"/>
                  </a:srgbClr>
                </a:solidFill>
                <a:latin typeface="Calibri" panose="020F0502020204030204" pitchFamily="34" charset="0"/>
                <a:ea typeface="Calibri" panose="020F0502020204030204" pitchFamily="34" charset="0"/>
              </a:rPr>
              <a:t>Bayer helped team USA win four consecutive individual Olympic gold medals in women's gymnastics. She herself won five medals in this year’s Olympics, which further confirms that she is the best gymnast of her generation, and possibly of all time.</a:t>
            </a:r>
            <a:endParaRPr lang="en-US" sz="1836">
              <a:solidFill>
                <a:srgbClr val="A5A5A5">
                  <a:lumMod val="60000"/>
                  <a:lumOff val="40000"/>
                </a:srgbClr>
              </a:solidFill>
              <a:latin typeface="Calibri" panose="020F0502020204030204"/>
            </a:endParaRPr>
          </a:p>
        </p:txBody>
      </p:sp>
      <p:sp>
        <p:nvSpPr>
          <p:cNvPr id="10" name="Title 1">
            <a:extLst>
              <a:ext uri="{FF2B5EF4-FFF2-40B4-BE49-F238E27FC236}">
                <a16:creationId xmlns:a16="http://schemas.microsoft.com/office/drawing/2014/main" id="{98D7C458-B81D-4278-ADF1-DE9834D9C388}"/>
              </a:ext>
            </a:extLst>
          </p:cNvPr>
          <p:cNvSpPr txBox="1">
            <a:spLocks/>
          </p:cNvSpPr>
          <p:nvPr/>
        </p:nvSpPr>
        <p:spPr>
          <a:xfrm>
            <a:off x="437382" y="378664"/>
            <a:ext cx="11561710" cy="773112"/>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ctr" defTabSz="932563"/>
            <a:r>
              <a:rPr lang="fr-FR" sz="3672" spc="-150" dirty="0">
                <a:solidFill>
                  <a:prstClr val="black"/>
                </a:solidFill>
                <a:latin typeface="微软雅黑" panose="020B0503020204020204" pitchFamily="34" charset="-122"/>
                <a:ea typeface="微软雅黑" panose="020B0503020204020204" pitchFamily="34" charset="-122"/>
              </a:rPr>
              <a:t>Azure</a:t>
            </a:r>
            <a:r>
              <a:rPr lang="zh-CN" altLang="en-US" sz="4080" spc="-150" dirty="0">
                <a:solidFill>
                  <a:prstClr val="black"/>
                </a:solidFill>
                <a:latin typeface="微软雅黑" panose="020B0503020204020204" pitchFamily="34" charset="-122"/>
                <a:ea typeface="微软雅黑" panose="020B0503020204020204" pitchFamily="34" charset="-122"/>
              </a:rPr>
              <a:t>认知服务</a:t>
            </a:r>
            <a:br>
              <a:rPr lang="fr-FR" sz="3672" spc="-150" dirty="0">
                <a:solidFill>
                  <a:prstClr val="black"/>
                </a:solidFill>
                <a:latin typeface="微软雅黑" panose="020B0503020204020204" pitchFamily="34" charset="-122"/>
                <a:ea typeface="微软雅黑" panose="020B0503020204020204" pitchFamily="34" charset="-122"/>
              </a:rPr>
            </a:br>
            <a:r>
              <a:rPr lang="fr-FR" sz="2040" spc="-150" dirty="0">
                <a:solidFill>
                  <a:srgbClr val="44546A"/>
                </a:solidFill>
                <a:latin typeface="微软雅黑" panose="020B0503020204020204" pitchFamily="34" charset="-122"/>
                <a:ea typeface="微软雅黑" panose="020B0503020204020204" pitchFamily="34" charset="-122"/>
              </a:rPr>
              <a:t>Translation enhancements</a:t>
            </a:r>
            <a:endParaRPr lang="fr-FR" sz="3672" spc="-150" dirty="0">
              <a:solidFill>
                <a:srgbClr val="44546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59404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17A7-CE8B-F54A-8722-59CE46C762FF}"/>
              </a:ext>
            </a:extLst>
          </p:cNvPr>
          <p:cNvSpPr>
            <a:spLocks noGrp="1"/>
          </p:cNvSpPr>
          <p:nvPr>
            <p:ph type="title"/>
          </p:nvPr>
        </p:nvSpPr>
        <p:spPr>
          <a:xfrm>
            <a:off x="437382" y="378664"/>
            <a:ext cx="11561710" cy="773112"/>
          </a:xfrm>
        </p:spPr>
        <p:txBody>
          <a:bodyPr/>
          <a:lstStyle/>
          <a:p>
            <a:pPr algn="ctr"/>
            <a:r>
              <a:rPr lang="en-US" sz="4080" dirty="0">
                <a:solidFill>
                  <a:schemeClr val="tx1"/>
                </a:solidFill>
              </a:rPr>
              <a:t>Azure</a:t>
            </a:r>
            <a:r>
              <a:rPr lang="zh-CN" altLang="en-US" sz="4080" dirty="0">
                <a:solidFill>
                  <a:schemeClr val="tx1"/>
                </a:solidFill>
              </a:rPr>
              <a:t>认知服务</a:t>
            </a:r>
            <a:br>
              <a:rPr lang="en-US" dirty="0">
                <a:solidFill>
                  <a:schemeClr val="tx1"/>
                </a:solidFill>
              </a:rPr>
            </a:br>
            <a:r>
              <a:rPr lang="en-US" sz="2448" b="1" dirty="0">
                <a:solidFill>
                  <a:schemeClr val="tx2"/>
                </a:solidFill>
              </a:rPr>
              <a:t>Industry leading neural text to speech</a:t>
            </a:r>
            <a:endParaRPr lang="en-US" b="1" dirty="0">
              <a:solidFill>
                <a:schemeClr val="tx2"/>
              </a:solidFill>
            </a:endParaRPr>
          </a:p>
        </p:txBody>
      </p:sp>
      <p:sp>
        <p:nvSpPr>
          <p:cNvPr id="8" name="Rectangle 7">
            <a:extLst>
              <a:ext uri="{FF2B5EF4-FFF2-40B4-BE49-F238E27FC236}">
                <a16:creationId xmlns:a16="http://schemas.microsoft.com/office/drawing/2014/main" id="{6EB0931C-646F-2C41-B435-7A8ABB0F5F0C}"/>
              </a:ext>
            </a:extLst>
          </p:cNvPr>
          <p:cNvSpPr/>
          <p:nvPr/>
        </p:nvSpPr>
        <p:spPr bwMode="auto">
          <a:xfrm>
            <a:off x="3668038" y="5216069"/>
            <a:ext cx="2705638" cy="6013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solidFill>
                  <a:srgbClr val="44546A"/>
                </a:solidFill>
                <a:latin typeface="Calibri Light" panose="020F0302020204030204"/>
                <a:ea typeface="Segoe UI" pitchFamily="34" charset="0"/>
                <a:cs typeface="Segoe UI" pitchFamily="34" charset="0"/>
              </a:rPr>
              <a:t>Sample 1</a:t>
            </a:r>
          </a:p>
        </p:txBody>
      </p:sp>
      <p:sp>
        <p:nvSpPr>
          <p:cNvPr id="10" name="Rectangle 9">
            <a:extLst>
              <a:ext uri="{FF2B5EF4-FFF2-40B4-BE49-F238E27FC236}">
                <a16:creationId xmlns:a16="http://schemas.microsoft.com/office/drawing/2014/main" id="{E3784E6F-DB42-2E42-83C6-C49A92704D64}"/>
              </a:ext>
            </a:extLst>
          </p:cNvPr>
          <p:cNvSpPr/>
          <p:nvPr/>
        </p:nvSpPr>
        <p:spPr bwMode="auto">
          <a:xfrm>
            <a:off x="6062799" y="5214248"/>
            <a:ext cx="2705638" cy="6013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a:solidFill>
                  <a:srgbClr val="44546A"/>
                </a:solidFill>
                <a:latin typeface="Calibri Light" panose="020F0302020204030204"/>
                <a:ea typeface="Segoe UI" pitchFamily="34" charset="0"/>
                <a:cs typeface="Segoe UI" pitchFamily="34" charset="0"/>
              </a:rPr>
              <a:t>Sample 2</a:t>
            </a:r>
          </a:p>
        </p:txBody>
      </p:sp>
      <p:sp>
        <p:nvSpPr>
          <p:cNvPr id="77" name="Rectangle 76">
            <a:extLst>
              <a:ext uri="{FF2B5EF4-FFF2-40B4-BE49-F238E27FC236}">
                <a16:creationId xmlns:a16="http://schemas.microsoft.com/office/drawing/2014/main" id="{2BC32FBD-4E8C-694E-B36F-AFFC6D2A77F3}"/>
              </a:ext>
            </a:extLst>
          </p:cNvPr>
          <p:cNvSpPr/>
          <p:nvPr/>
        </p:nvSpPr>
        <p:spPr>
          <a:xfrm>
            <a:off x="3245564" y="2535337"/>
            <a:ext cx="5945346" cy="1222386"/>
          </a:xfrm>
          <a:prstGeom prst="rect">
            <a:avLst/>
          </a:prstGeom>
        </p:spPr>
        <p:txBody>
          <a:bodyPr wrap="square">
            <a:spAutoFit/>
          </a:bodyPr>
          <a:lstStyle/>
          <a:p>
            <a:pPr defTabSz="932597"/>
            <a:r>
              <a:rPr lang="en-US" sz="1836">
                <a:solidFill>
                  <a:prstClr val="black"/>
                </a:solidFill>
                <a:latin typeface="Calibri" panose="020F0502020204030204" pitchFamily="34" charset="0"/>
              </a:rPr>
              <a:t>Byers helped the U.S. team achieve a four-run individual all-around in Olympic women's gymnastics, and she personally won five medals at the Games, further confirming that she is the best gymnast of her generation and possibly of all time.</a:t>
            </a:r>
          </a:p>
        </p:txBody>
      </p:sp>
      <p:sp>
        <p:nvSpPr>
          <p:cNvPr id="64" name="Rectangle 63">
            <a:extLst>
              <a:ext uri="{FF2B5EF4-FFF2-40B4-BE49-F238E27FC236}">
                <a16:creationId xmlns:a16="http://schemas.microsoft.com/office/drawing/2014/main" id="{E9D8257B-52D6-3F4B-A1D4-B6F762CB8E59}"/>
              </a:ext>
            </a:extLst>
          </p:cNvPr>
          <p:cNvSpPr/>
          <p:nvPr/>
        </p:nvSpPr>
        <p:spPr>
          <a:xfrm>
            <a:off x="883" y="6281975"/>
            <a:ext cx="12434711" cy="712549"/>
          </a:xfrm>
          <a:prstGeom prst="rect">
            <a:avLst/>
          </a:prstGeom>
          <a:solidFill>
            <a:srgbClr val="F7F7F7"/>
          </a:solidFill>
          <a:ln>
            <a:noFill/>
          </a:ln>
        </p:spPr>
        <p:txBody>
          <a:bodyPr wrap="square" anchor="ctr">
            <a:noAutofit/>
          </a:bodyPr>
          <a:lstStyle/>
          <a:p>
            <a:pPr algn="ctr" defTabSz="932597">
              <a:lnSpc>
                <a:spcPct val="90000"/>
              </a:lnSpc>
              <a:spcAft>
                <a:spcPts val="612"/>
              </a:spcAft>
              <a:defRPr/>
            </a:pPr>
            <a:r>
              <a:rPr lang="en-US" sz="1632">
                <a:solidFill>
                  <a:srgbClr val="44546A"/>
                </a:solidFill>
                <a:latin typeface="Calibri" panose="020F0502020204030204"/>
              </a:rPr>
              <a:t>Sign up for access today </a:t>
            </a:r>
            <a:r>
              <a:rPr lang="en-US" sz="1836">
                <a:solidFill>
                  <a:prstClr val="black"/>
                </a:solidFill>
                <a:latin typeface="Calibri" panose="020F0502020204030204"/>
              </a:rPr>
              <a:t>aka.ms/</a:t>
            </a:r>
            <a:r>
              <a:rPr lang="en-US" sz="1836" err="1">
                <a:solidFill>
                  <a:prstClr val="black"/>
                </a:solidFill>
                <a:latin typeface="Calibri" panose="020F0502020204030204"/>
              </a:rPr>
              <a:t>tryneuraltts</a:t>
            </a:r>
            <a:endParaRPr lang="en-US" sz="1632">
              <a:solidFill>
                <a:srgbClr val="44546A"/>
              </a:solidFill>
              <a:latin typeface="Calibri" panose="020F0502020204030204"/>
            </a:endParaRPr>
          </a:p>
        </p:txBody>
      </p:sp>
      <p:grpSp>
        <p:nvGrpSpPr>
          <p:cNvPr id="206" name="Group 205">
            <a:extLst>
              <a:ext uri="{FF2B5EF4-FFF2-40B4-BE49-F238E27FC236}">
                <a16:creationId xmlns:a16="http://schemas.microsoft.com/office/drawing/2014/main" id="{AD7D3568-7C2D-0843-9778-784EE1D9FAE2}"/>
              </a:ext>
            </a:extLst>
          </p:cNvPr>
          <p:cNvGrpSpPr/>
          <p:nvPr/>
        </p:nvGrpSpPr>
        <p:grpSpPr>
          <a:xfrm>
            <a:off x="4752755" y="4467176"/>
            <a:ext cx="448888" cy="806983"/>
            <a:chOff x="1280629" y="3804612"/>
            <a:chExt cx="921718" cy="1662738"/>
          </a:xfrm>
        </p:grpSpPr>
        <p:sp>
          <p:nvSpPr>
            <p:cNvPr id="207" name="Freeform 206">
              <a:extLst>
                <a:ext uri="{FF2B5EF4-FFF2-40B4-BE49-F238E27FC236}">
                  <a16:creationId xmlns:a16="http://schemas.microsoft.com/office/drawing/2014/main" id="{017E5B78-0B91-1E48-AFA4-95FD8686D7C9}"/>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208" name="Freeform 207">
              <a:extLst>
                <a:ext uri="{FF2B5EF4-FFF2-40B4-BE49-F238E27FC236}">
                  <a16:creationId xmlns:a16="http://schemas.microsoft.com/office/drawing/2014/main" id="{3B93F40F-A100-ED4D-B034-C1C5B7036EE5}"/>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209" name="Straight Connector 208">
              <a:extLst>
                <a:ext uri="{FF2B5EF4-FFF2-40B4-BE49-F238E27FC236}">
                  <a16:creationId xmlns:a16="http://schemas.microsoft.com/office/drawing/2014/main" id="{9BDC13C9-BA8A-1E40-9242-C6E28FF3AB81}"/>
                </a:ext>
              </a:extLst>
            </p:cNvPr>
            <p:cNvCxnSpPr/>
            <p:nvPr/>
          </p:nvCxnSpPr>
          <p:spPr>
            <a:xfrm>
              <a:off x="1376363" y="4464050"/>
              <a:ext cx="73025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F7A18522-F241-AB4C-9E04-8257D25359AE}"/>
                </a:ext>
              </a:extLst>
            </p:cNvPr>
            <p:cNvGrpSpPr/>
            <p:nvPr/>
          </p:nvGrpSpPr>
          <p:grpSpPr>
            <a:xfrm>
              <a:off x="1282701" y="4543425"/>
              <a:ext cx="917575" cy="0"/>
              <a:chOff x="1279525" y="4543425"/>
              <a:chExt cx="917575" cy="0"/>
            </a:xfrm>
          </p:grpSpPr>
          <p:cxnSp>
            <p:nvCxnSpPr>
              <p:cNvPr id="220" name="Straight Connector 219">
                <a:extLst>
                  <a:ext uri="{FF2B5EF4-FFF2-40B4-BE49-F238E27FC236}">
                    <a16:creationId xmlns:a16="http://schemas.microsoft.com/office/drawing/2014/main" id="{8C0D8B95-616E-D446-A74E-7395A123E6D4}"/>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0AD66FB-4DD6-C34F-B266-39B6729C6B2E}"/>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A352C3A4-EA4D-0142-8AB0-4D44C0163371}"/>
                </a:ext>
              </a:extLst>
            </p:cNvPr>
            <p:cNvGrpSpPr/>
            <p:nvPr/>
          </p:nvGrpSpPr>
          <p:grpSpPr>
            <a:xfrm>
              <a:off x="1377951" y="4070350"/>
              <a:ext cx="727075" cy="244475"/>
              <a:chOff x="1371600" y="4070350"/>
              <a:chExt cx="727075" cy="244475"/>
            </a:xfrm>
          </p:grpSpPr>
          <p:cxnSp>
            <p:nvCxnSpPr>
              <p:cNvPr id="214" name="Straight Connector 213">
                <a:extLst>
                  <a:ext uri="{FF2B5EF4-FFF2-40B4-BE49-F238E27FC236}">
                    <a16:creationId xmlns:a16="http://schemas.microsoft.com/office/drawing/2014/main" id="{BCAE379A-C331-734D-BA43-28515D4EDE8B}"/>
                  </a:ext>
                </a:extLst>
              </p:cNvPr>
              <p:cNvCxnSpPr/>
              <p:nvPr/>
            </p:nvCxnSpPr>
            <p:spPr>
              <a:xfrm>
                <a:off x="1879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0DF66DD-9CBA-524E-9456-85DF0D2DDC52}"/>
                  </a:ext>
                </a:extLst>
              </p:cNvPr>
              <p:cNvCxnSpPr/>
              <p:nvPr/>
            </p:nvCxnSpPr>
            <p:spPr>
              <a:xfrm>
                <a:off x="1879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A5E8788-FF55-524B-AF9A-2723DEA81987}"/>
                  </a:ext>
                </a:extLst>
              </p:cNvPr>
              <p:cNvCxnSpPr/>
              <p:nvPr/>
            </p:nvCxnSpPr>
            <p:spPr>
              <a:xfrm>
                <a:off x="1876425"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CD595DD-C364-5343-B699-F5BA842914AF}"/>
                  </a:ext>
                </a:extLst>
              </p:cNvPr>
              <p:cNvCxnSpPr/>
              <p:nvPr/>
            </p:nvCxnSpPr>
            <p:spPr>
              <a:xfrm>
                <a:off x="1371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A715063-D1FC-2B4A-B6E9-520FD6845BB4}"/>
                  </a:ext>
                </a:extLst>
              </p:cNvPr>
              <p:cNvCxnSpPr/>
              <p:nvPr/>
            </p:nvCxnSpPr>
            <p:spPr>
              <a:xfrm>
                <a:off x="1371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F9AB3F5-941D-844E-B6DD-2A232DE30668}"/>
                  </a:ext>
                </a:extLst>
              </p:cNvPr>
              <p:cNvCxnSpPr/>
              <p:nvPr/>
            </p:nvCxnSpPr>
            <p:spPr>
              <a:xfrm>
                <a:off x="1377950"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2" name="Straight Connector 211">
              <a:extLst>
                <a:ext uri="{FF2B5EF4-FFF2-40B4-BE49-F238E27FC236}">
                  <a16:creationId xmlns:a16="http://schemas.microsoft.com/office/drawing/2014/main" id="{2D9590E8-FD11-DB4B-A213-52CF5ED22018}"/>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2D2647-775B-CE44-BD7D-F3ADBDD16059}"/>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F127C73D-D532-6E42-B358-47ED697C8EB0}"/>
              </a:ext>
            </a:extLst>
          </p:cNvPr>
          <p:cNvGrpSpPr/>
          <p:nvPr/>
        </p:nvGrpSpPr>
        <p:grpSpPr>
          <a:xfrm>
            <a:off x="4482543" y="4132499"/>
            <a:ext cx="982001" cy="982001"/>
            <a:chOff x="6788592" y="4051838"/>
            <a:chExt cx="962833" cy="962833"/>
          </a:xfrm>
        </p:grpSpPr>
        <p:sp>
          <p:nvSpPr>
            <p:cNvPr id="239" name="Arc 238">
              <a:extLst>
                <a:ext uri="{FF2B5EF4-FFF2-40B4-BE49-F238E27FC236}">
                  <a16:creationId xmlns:a16="http://schemas.microsoft.com/office/drawing/2014/main" id="{FE7C963E-D731-B240-8A84-160BAAC6B05B}"/>
                </a:ext>
              </a:extLst>
            </p:cNvPr>
            <p:cNvSpPr/>
            <p:nvPr/>
          </p:nvSpPr>
          <p:spPr>
            <a:xfrm>
              <a:off x="6957187" y="4251028"/>
              <a:ext cx="625642" cy="625642"/>
            </a:xfrm>
            <a:prstGeom prst="arc">
              <a:avLst>
                <a:gd name="adj1" fmla="val 13083931"/>
                <a:gd name="adj2" fmla="val 19321324"/>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240" name="Arc 239">
              <a:extLst>
                <a:ext uri="{FF2B5EF4-FFF2-40B4-BE49-F238E27FC236}">
                  <a16:creationId xmlns:a16="http://schemas.microsoft.com/office/drawing/2014/main" id="{3BAA2F35-7AA5-2948-B405-D3FDD77C90E5}"/>
                </a:ext>
              </a:extLst>
            </p:cNvPr>
            <p:cNvSpPr/>
            <p:nvPr/>
          </p:nvSpPr>
          <p:spPr>
            <a:xfrm>
              <a:off x="6863746" y="4157587"/>
              <a:ext cx="812524" cy="812524"/>
            </a:xfrm>
            <a:prstGeom prst="arc">
              <a:avLst>
                <a:gd name="adj1" fmla="val 13191016"/>
                <a:gd name="adj2" fmla="val 19225168"/>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241" name="Arc 240">
              <a:extLst>
                <a:ext uri="{FF2B5EF4-FFF2-40B4-BE49-F238E27FC236}">
                  <a16:creationId xmlns:a16="http://schemas.microsoft.com/office/drawing/2014/main" id="{75F46B0D-BA3E-6944-A1D5-E8634E74E442}"/>
                </a:ext>
              </a:extLst>
            </p:cNvPr>
            <p:cNvSpPr/>
            <p:nvPr/>
          </p:nvSpPr>
          <p:spPr>
            <a:xfrm>
              <a:off x="6788592" y="4051838"/>
              <a:ext cx="962833" cy="962833"/>
            </a:xfrm>
            <a:prstGeom prst="arc">
              <a:avLst>
                <a:gd name="adj1" fmla="val 13089174"/>
                <a:gd name="adj2" fmla="val 1933154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grpSp>
        <p:nvGrpSpPr>
          <p:cNvPr id="242" name="Group 241">
            <a:extLst>
              <a:ext uri="{FF2B5EF4-FFF2-40B4-BE49-F238E27FC236}">
                <a16:creationId xmlns:a16="http://schemas.microsoft.com/office/drawing/2014/main" id="{6B95E058-94F9-184A-B448-9F8454C57DF5}"/>
              </a:ext>
            </a:extLst>
          </p:cNvPr>
          <p:cNvGrpSpPr/>
          <p:nvPr/>
        </p:nvGrpSpPr>
        <p:grpSpPr>
          <a:xfrm>
            <a:off x="4752668" y="4467176"/>
            <a:ext cx="448888" cy="806983"/>
            <a:chOff x="1280629" y="3804612"/>
            <a:chExt cx="921718" cy="1662738"/>
          </a:xfrm>
          <a:solidFill>
            <a:schemeClr val="tx2"/>
          </a:solidFill>
        </p:grpSpPr>
        <p:sp>
          <p:nvSpPr>
            <p:cNvPr id="243" name="Freeform 242">
              <a:extLst>
                <a:ext uri="{FF2B5EF4-FFF2-40B4-BE49-F238E27FC236}">
                  <a16:creationId xmlns:a16="http://schemas.microsoft.com/office/drawing/2014/main" id="{099F372B-E257-0F44-A5C1-5ADE0CA46662}"/>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grpFill/>
            <a:ln w="12700" cap="rnd">
              <a:solidFill>
                <a:schemeClr val="bg1"/>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244" name="Freeform 243">
              <a:extLst>
                <a:ext uri="{FF2B5EF4-FFF2-40B4-BE49-F238E27FC236}">
                  <a16:creationId xmlns:a16="http://schemas.microsoft.com/office/drawing/2014/main" id="{ADD9584A-24F7-E944-BAAA-EA72054A49E6}"/>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245" name="Straight Connector 244">
              <a:extLst>
                <a:ext uri="{FF2B5EF4-FFF2-40B4-BE49-F238E27FC236}">
                  <a16:creationId xmlns:a16="http://schemas.microsoft.com/office/drawing/2014/main" id="{007E67B2-D0A7-D74C-9E69-61CD4D30EC88}"/>
                </a:ext>
              </a:extLst>
            </p:cNvPr>
            <p:cNvCxnSpPr/>
            <p:nvPr/>
          </p:nvCxnSpPr>
          <p:spPr>
            <a:xfrm>
              <a:off x="1376363" y="4464050"/>
              <a:ext cx="73025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C026A1FE-C430-2E45-9379-6CD045146CB6}"/>
                </a:ext>
              </a:extLst>
            </p:cNvPr>
            <p:cNvGrpSpPr/>
            <p:nvPr/>
          </p:nvGrpSpPr>
          <p:grpSpPr>
            <a:xfrm>
              <a:off x="1282701" y="4543425"/>
              <a:ext cx="917575" cy="0"/>
              <a:chOff x="1279525" y="4543425"/>
              <a:chExt cx="917575" cy="0"/>
            </a:xfrm>
            <a:grpFill/>
          </p:grpSpPr>
          <p:cxnSp>
            <p:nvCxnSpPr>
              <p:cNvPr id="256" name="Straight Connector 255">
                <a:extLst>
                  <a:ext uri="{FF2B5EF4-FFF2-40B4-BE49-F238E27FC236}">
                    <a16:creationId xmlns:a16="http://schemas.microsoft.com/office/drawing/2014/main" id="{29F61AD7-75EF-7742-9ED2-583A9E30FAB8}"/>
                  </a:ext>
                </a:extLst>
              </p:cNvPr>
              <p:cNvCxnSpPr/>
              <p:nvPr/>
            </p:nvCxnSpPr>
            <p:spPr>
              <a:xfrm>
                <a:off x="1279525" y="4543425"/>
                <a:ext cx="920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564B59E-EE1A-A34B-93D7-BD3FC1C8E0F8}"/>
                  </a:ext>
                </a:extLst>
              </p:cNvPr>
              <p:cNvCxnSpPr/>
              <p:nvPr/>
            </p:nvCxnSpPr>
            <p:spPr>
              <a:xfrm>
                <a:off x="2105025" y="4543425"/>
                <a:ext cx="920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2640D975-9B5E-2A48-8F9C-3BB2A731421A}"/>
                </a:ext>
              </a:extLst>
            </p:cNvPr>
            <p:cNvGrpSpPr/>
            <p:nvPr/>
          </p:nvGrpSpPr>
          <p:grpSpPr>
            <a:xfrm>
              <a:off x="1377951" y="4070350"/>
              <a:ext cx="727075" cy="244475"/>
              <a:chOff x="1371600" y="4070350"/>
              <a:chExt cx="727075" cy="244475"/>
            </a:xfrm>
            <a:grpFill/>
          </p:grpSpPr>
          <p:cxnSp>
            <p:nvCxnSpPr>
              <p:cNvPr id="250" name="Straight Connector 249">
                <a:extLst>
                  <a:ext uri="{FF2B5EF4-FFF2-40B4-BE49-F238E27FC236}">
                    <a16:creationId xmlns:a16="http://schemas.microsoft.com/office/drawing/2014/main" id="{EC4C98F7-705F-F04F-AF5D-B951666F049A}"/>
                  </a:ext>
                </a:extLst>
              </p:cNvPr>
              <p:cNvCxnSpPr/>
              <p:nvPr/>
            </p:nvCxnSpPr>
            <p:spPr>
              <a:xfrm>
                <a:off x="1879600" y="4314825"/>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AC94879-9278-514A-8C4A-AD14902FB210}"/>
                  </a:ext>
                </a:extLst>
              </p:cNvPr>
              <p:cNvCxnSpPr/>
              <p:nvPr/>
            </p:nvCxnSpPr>
            <p:spPr>
              <a:xfrm>
                <a:off x="1879600" y="4191000"/>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4ADF3D9-F9DA-464D-893F-057D08F28B43}"/>
                  </a:ext>
                </a:extLst>
              </p:cNvPr>
              <p:cNvCxnSpPr/>
              <p:nvPr/>
            </p:nvCxnSpPr>
            <p:spPr>
              <a:xfrm>
                <a:off x="1876425" y="4070350"/>
                <a:ext cx="21590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773F37B-FCFF-5D4A-AF97-C8ACB460A01A}"/>
                  </a:ext>
                </a:extLst>
              </p:cNvPr>
              <p:cNvCxnSpPr/>
              <p:nvPr/>
            </p:nvCxnSpPr>
            <p:spPr>
              <a:xfrm>
                <a:off x="1371600" y="4314825"/>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241F722-A55E-C446-BB96-06E447C87476}"/>
                  </a:ext>
                </a:extLst>
              </p:cNvPr>
              <p:cNvCxnSpPr/>
              <p:nvPr/>
            </p:nvCxnSpPr>
            <p:spPr>
              <a:xfrm>
                <a:off x="1371600" y="4191000"/>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028F4F6-0DBF-DD4E-8F8E-C81255A02D8C}"/>
                  </a:ext>
                </a:extLst>
              </p:cNvPr>
              <p:cNvCxnSpPr/>
              <p:nvPr/>
            </p:nvCxnSpPr>
            <p:spPr>
              <a:xfrm>
                <a:off x="1377950" y="4070350"/>
                <a:ext cx="21590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8" name="Straight Connector 247">
              <a:extLst>
                <a:ext uri="{FF2B5EF4-FFF2-40B4-BE49-F238E27FC236}">
                  <a16:creationId xmlns:a16="http://schemas.microsoft.com/office/drawing/2014/main" id="{534B74FA-AABA-9240-B164-5F776BE4F8E9}"/>
                </a:ext>
              </a:extLst>
            </p:cNvPr>
            <p:cNvCxnSpPr/>
            <p:nvPr/>
          </p:nvCxnSpPr>
          <p:spPr>
            <a:xfrm>
              <a:off x="1741488" y="5214332"/>
              <a:ext cx="1" cy="253018"/>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4F5F2A3-AE10-CF4A-A17B-56F269BCAC6B}"/>
                </a:ext>
              </a:extLst>
            </p:cNvPr>
            <p:cNvCxnSpPr/>
            <p:nvPr/>
          </p:nvCxnSpPr>
          <p:spPr>
            <a:xfrm>
              <a:off x="1511301" y="5464175"/>
              <a:ext cx="4603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F193B88A-623D-8C4F-9F01-4B7DF84CC05C}"/>
              </a:ext>
            </a:extLst>
          </p:cNvPr>
          <p:cNvGrpSpPr/>
          <p:nvPr/>
        </p:nvGrpSpPr>
        <p:grpSpPr>
          <a:xfrm>
            <a:off x="4752668" y="4467176"/>
            <a:ext cx="448888" cy="806983"/>
            <a:chOff x="1280629" y="3804612"/>
            <a:chExt cx="921718" cy="1662738"/>
          </a:xfrm>
        </p:grpSpPr>
        <p:sp>
          <p:nvSpPr>
            <p:cNvPr id="128" name="Freeform 127">
              <a:extLst>
                <a:ext uri="{FF2B5EF4-FFF2-40B4-BE49-F238E27FC236}">
                  <a16:creationId xmlns:a16="http://schemas.microsoft.com/office/drawing/2014/main" id="{3FAA555F-2C6A-0A45-B479-072818E4F628}"/>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129" name="Freeform 128">
              <a:extLst>
                <a:ext uri="{FF2B5EF4-FFF2-40B4-BE49-F238E27FC236}">
                  <a16:creationId xmlns:a16="http://schemas.microsoft.com/office/drawing/2014/main" id="{2D339D6F-7D86-6C43-A159-26FC0E6EA334}"/>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130" name="Straight Connector 129">
              <a:extLst>
                <a:ext uri="{FF2B5EF4-FFF2-40B4-BE49-F238E27FC236}">
                  <a16:creationId xmlns:a16="http://schemas.microsoft.com/office/drawing/2014/main" id="{A2EA34A6-DD09-D641-BAB6-9A697EE78644}"/>
                </a:ext>
              </a:extLst>
            </p:cNvPr>
            <p:cNvCxnSpPr/>
            <p:nvPr/>
          </p:nvCxnSpPr>
          <p:spPr>
            <a:xfrm>
              <a:off x="1376363" y="4464050"/>
              <a:ext cx="73025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AFD919AD-B64C-4E4F-9F93-F20D385673B9}"/>
                </a:ext>
              </a:extLst>
            </p:cNvPr>
            <p:cNvGrpSpPr/>
            <p:nvPr/>
          </p:nvGrpSpPr>
          <p:grpSpPr>
            <a:xfrm>
              <a:off x="1282701" y="4543425"/>
              <a:ext cx="917575" cy="0"/>
              <a:chOff x="1279525" y="4543425"/>
              <a:chExt cx="917575" cy="0"/>
            </a:xfrm>
          </p:grpSpPr>
          <p:cxnSp>
            <p:nvCxnSpPr>
              <p:cNvPr id="141" name="Straight Connector 140">
                <a:extLst>
                  <a:ext uri="{FF2B5EF4-FFF2-40B4-BE49-F238E27FC236}">
                    <a16:creationId xmlns:a16="http://schemas.microsoft.com/office/drawing/2014/main" id="{9F1228E1-370D-7740-9BE5-F7F2A43AE063}"/>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A553D76-7E62-9940-B404-14A233CB76CD}"/>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F4212C25-B65A-7548-B0E5-07B96DB7C555}"/>
                </a:ext>
              </a:extLst>
            </p:cNvPr>
            <p:cNvGrpSpPr/>
            <p:nvPr/>
          </p:nvGrpSpPr>
          <p:grpSpPr>
            <a:xfrm>
              <a:off x="1377951" y="4070350"/>
              <a:ext cx="727075" cy="244475"/>
              <a:chOff x="1371600" y="4070350"/>
              <a:chExt cx="727075" cy="244475"/>
            </a:xfrm>
          </p:grpSpPr>
          <p:cxnSp>
            <p:nvCxnSpPr>
              <p:cNvPr id="135" name="Straight Connector 134">
                <a:extLst>
                  <a:ext uri="{FF2B5EF4-FFF2-40B4-BE49-F238E27FC236}">
                    <a16:creationId xmlns:a16="http://schemas.microsoft.com/office/drawing/2014/main" id="{36C88463-2B7D-8246-A2A0-F3136684612A}"/>
                  </a:ext>
                </a:extLst>
              </p:cNvPr>
              <p:cNvCxnSpPr/>
              <p:nvPr/>
            </p:nvCxnSpPr>
            <p:spPr>
              <a:xfrm>
                <a:off x="1879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1B9F153-791F-084A-913C-6DA67CEE0FE4}"/>
                  </a:ext>
                </a:extLst>
              </p:cNvPr>
              <p:cNvCxnSpPr/>
              <p:nvPr/>
            </p:nvCxnSpPr>
            <p:spPr>
              <a:xfrm>
                <a:off x="1879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0E66AD5-1F57-3B42-A454-3244FF470B24}"/>
                  </a:ext>
                </a:extLst>
              </p:cNvPr>
              <p:cNvCxnSpPr/>
              <p:nvPr/>
            </p:nvCxnSpPr>
            <p:spPr>
              <a:xfrm>
                <a:off x="1876425"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AA964E5-40C1-1D4E-93BC-177F8E83C236}"/>
                  </a:ext>
                </a:extLst>
              </p:cNvPr>
              <p:cNvCxnSpPr/>
              <p:nvPr/>
            </p:nvCxnSpPr>
            <p:spPr>
              <a:xfrm>
                <a:off x="1371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75329EF-F6B1-9241-A004-2DAB966B4C83}"/>
                  </a:ext>
                </a:extLst>
              </p:cNvPr>
              <p:cNvCxnSpPr/>
              <p:nvPr/>
            </p:nvCxnSpPr>
            <p:spPr>
              <a:xfrm>
                <a:off x="1371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B875945-459C-4341-BD47-243F193718F4}"/>
                  </a:ext>
                </a:extLst>
              </p:cNvPr>
              <p:cNvCxnSpPr/>
              <p:nvPr/>
            </p:nvCxnSpPr>
            <p:spPr>
              <a:xfrm>
                <a:off x="1377950"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3" name="Straight Connector 132">
              <a:extLst>
                <a:ext uri="{FF2B5EF4-FFF2-40B4-BE49-F238E27FC236}">
                  <a16:creationId xmlns:a16="http://schemas.microsoft.com/office/drawing/2014/main" id="{5A41A1E9-52E4-1C4D-913D-042FBEF172BB}"/>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4A28E5A-F8FB-8E40-AA1E-0FB85F6707F8}"/>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22259966-BC0B-094B-8423-543C67042CA7}"/>
              </a:ext>
            </a:extLst>
          </p:cNvPr>
          <p:cNvGrpSpPr/>
          <p:nvPr/>
        </p:nvGrpSpPr>
        <p:grpSpPr>
          <a:xfrm>
            <a:off x="7195504" y="4467176"/>
            <a:ext cx="448888" cy="806983"/>
            <a:chOff x="1280629" y="3804612"/>
            <a:chExt cx="921718" cy="1662738"/>
          </a:xfrm>
        </p:grpSpPr>
        <p:sp>
          <p:nvSpPr>
            <p:cNvPr id="280" name="Freeform 279">
              <a:extLst>
                <a:ext uri="{FF2B5EF4-FFF2-40B4-BE49-F238E27FC236}">
                  <a16:creationId xmlns:a16="http://schemas.microsoft.com/office/drawing/2014/main" id="{8C21BD22-D89D-1C41-9C8A-106715A6D237}"/>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281" name="Freeform 280">
              <a:extLst>
                <a:ext uri="{FF2B5EF4-FFF2-40B4-BE49-F238E27FC236}">
                  <a16:creationId xmlns:a16="http://schemas.microsoft.com/office/drawing/2014/main" id="{80C13E90-B74A-AB4D-A8AB-FD51034D1A6C}"/>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282" name="Straight Connector 281">
              <a:extLst>
                <a:ext uri="{FF2B5EF4-FFF2-40B4-BE49-F238E27FC236}">
                  <a16:creationId xmlns:a16="http://schemas.microsoft.com/office/drawing/2014/main" id="{A70B666C-FBF5-4A4F-826B-2B7A07BB311B}"/>
                </a:ext>
              </a:extLst>
            </p:cNvPr>
            <p:cNvCxnSpPr/>
            <p:nvPr/>
          </p:nvCxnSpPr>
          <p:spPr>
            <a:xfrm>
              <a:off x="1376363" y="4464050"/>
              <a:ext cx="73025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B0CDCDD0-AA4B-6C4D-9B5E-FB883736D5E6}"/>
                </a:ext>
              </a:extLst>
            </p:cNvPr>
            <p:cNvGrpSpPr/>
            <p:nvPr/>
          </p:nvGrpSpPr>
          <p:grpSpPr>
            <a:xfrm>
              <a:off x="1282701" y="4543425"/>
              <a:ext cx="917575" cy="0"/>
              <a:chOff x="1279525" y="4543425"/>
              <a:chExt cx="917575" cy="0"/>
            </a:xfrm>
          </p:grpSpPr>
          <p:cxnSp>
            <p:nvCxnSpPr>
              <p:cNvPr id="293" name="Straight Connector 292">
                <a:extLst>
                  <a:ext uri="{FF2B5EF4-FFF2-40B4-BE49-F238E27FC236}">
                    <a16:creationId xmlns:a16="http://schemas.microsoft.com/office/drawing/2014/main" id="{F38EB063-D166-8245-9118-6F30260F2734}"/>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662A627-8618-F444-B908-C546F43F4B41}"/>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id="{A215F53C-6DA5-0446-803E-CF7851E1D300}"/>
                </a:ext>
              </a:extLst>
            </p:cNvPr>
            <p:cNvGrpSpPr/>
            <p:nvPr/>
          </p:nvGrpSpPr>
          <p:grpSpPr>
            <a:xfrm>
              <a:off x="1377951" y="4070350"/>
              <a:ext cx="727075" cy="244475"/>
              <a:chOff x="1371600" y="4070350"/>
              <a:chExt cx="727075" cy="244475"/>
            </a:xfrm>
          </p:grpSpPr>
          <p:cxnSp>
            <p:nvCxnSpPr>
              <p:cNvPr id="287" name="Straight Connector 286">
                <a:extLst>
                  <a:ext uri="{FF2B5EF4-FFF2-40B4-BE49-F238E27FC236}">
                    <a16:creationId xmlns:a16="http://schemas.microsoft.com/office/drawing/2014/main" id="{A2F8B867-0464-0342-92AC-F0B810894321}"/>
                  </a:ext>
                </a:extLst>
              </p:cNvPr>
              <p:cNvCxnSpPr/>
              <p:nvPr/>
            </p:nvCxnSpPr>
            <p:spPr>
              <a:xfrm>
                <a:off x="1879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B6897F9-95BD-C144-B322-9B2049307B94}"/>
                  </a:ext>
                </a:extLst>
              </p:cNvPr>
              <p:cNvCxnSpPr/>
              <p:nvPr/>
            </p:nvCxnSpPr>
            <p:spPr>
              <a:xfrm>
                <a:off x="1879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DF1DCFE-D13B-3D4B-B24E-D9C6A5CD3C34}"/>
                  </a:ext>
                </a:extLst>
              </p:cNvPr>
              <p:cNvCxnSpPr/>
              <p:nvPr/>
            </p:nvCxnSpPr>
            <p:spPr>
              <a:xfrm>
                <a:off x="1876425"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37734818-8E8B-B448-9F80-C5C7AB578ADC}"/>
                  </a:ext>
                </a:extLst>
              </p:cNvPr>
              <p:cNvCxnSpPr/>
              <p:nvPr/>
            </p:nvCxnSpPr>
            <p:spPr>
              <a:xfrm>
                <a:off x="1371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4388F67-B7EA-2A45-8B16-0B79C42A7AE7}"/>
                  </a:ext>
                </a:extLst>
              </p:cNvPr>
              <p:cNvCxnSpPr/>
              <p:nvPr/>
            </p:nvCxnSpPr>
            <p:spPr>
              <a:xfrm>
                <a:off x="1371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522B46F-F1E2-534E-A71E-6ED81BD421C8}"/>
                  </a:ext>
                </a:extLst>
              </p:cNvPr>
              <p:cNvCxnSpPr/>
              <p:nvPr/>
            </p:nvCxnSpPr>
            <p:spPr>
              <a:xfrm>
                <a:off x="1377950"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5" name="Straight Connector 284">
              <a:extLst>
                <a:ext uri="{FF2B5EF4-FFF2-40B4-BE49-F238E27FC236}">
                  <a16:creationId xmlns:a16="http://schemas.microsoft.com/office/drawing/2014/main" id="{659391DC-33F0-1F40-A520-F4877488BB62}"/>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9F79565-7893-9A47-B1CB-68E73D925D2F}"/>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0AD4380-465C-E540-AE10-C245D7EF24DB}"/>
              </a:ext>
            </a:extLst>
          </p:cNvPr>
          <p:cNvGrpSpPr/>
          <p:nvPr/>
        </p:nvGrpSpPr>
        <p:grpSpPr>
          <a:xfrm>
            <a:off x="6925291" y="4132499"/>
            <a:ext cx="982001" cy="982001"/>
            <a:chOff x="6788592" y="4051838"/>
            <a:chExt cx="962833" cy="962833"/>
          </a:xfrm>
        </p:grpSpPr>
        <p:sp>
          <p:nvSpPr>
            <p:cNvPr id="296" name="Arc 295">
              <a:extLst>
                <a:ext uri="{FF2B5EF4-FFF2-40B4-BE49-F238E27FC236}">
                  <a16:creationId xmlns:a16="http://schemas.microsoft.com/office/drawing/2014/main" id="{9513A8AD-4A91-E34B-A46A-8ED0C40C2773}"/>
                </a:ext>
              </a:extLst>
            </p:cNvPr>
            <p:cNvSpPr/>
            <p:nvPr/>
          </p:nvSpPr>
          <p:spPr>
            <a:xfrm>
              <a:off x="6957187" y="4251028"/>
              <a:ext cx="625642" cy="625642"/>
            </a:xfrm>
            <a:prstGeom prst="arc">
              <a:avLst>
                <a:gd name="adj1" fmla="val 13083931"/>
                <a:gd name="adj2" fmla="val 19321324"/>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297" name="Arc 296">
              <a:extLst>
                <a:ext uri="{FF2B5EF4-FFF2-40B4-BE49-F238E27FC236}">
                  <a16:creationId xmlns:a16="http://schemas.microsoft.com/office/drawing/2014/main" id="{3D1DFFEF-824F-E54D-B4FC-0B45D9FC09CE}"/>
                </a:ext>
              </a:extLst>
            </p:cNvPr>
            <p:cNvSpPr/>
            <p:nvPr/>
          </p:nvSpPr>
          <p:spPr>
            <a:xfrm>
              <a:off x="6863746" y="4157587"/>
              <a:ext cx="812524" cy="812524"/>
            </a:xfrm>
            <a:prstGeom prst="arc">
              <a:avLst>
                <a:gd name="adj1" fmla="val 13191016"/>
                <a:gd name="adj2" fmla="val 19225168"/>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298" name="Arc 297">
              <a:extLst>
                <a:ext uri="{FF2B5EF4-FFF2-40B4-BE49-F238E27FC236}">
                  <a16:creationId xmlns:a16="http://schemas.microsoft.com/office/drawing/2014/main" id="{8FA8FCCF-8A34-D948-83E7-A1FEAD15F6AC}"/>
                </a:ext>
              </a:extLst>
            </p:cNvPr>
            <p:cNvSpPr/>
            <p:nvPr/>
          </p:nvSpPr>
          <p:spPr>
            <a:xfrm>
              <a:off x="6788592" y="4051838"/>
              <a:ext cx="962833" cy="962833"/>
            </a:xfrm>
            <a:prstGeom prst="arc">
              <a:avLst>
                <a:gd name="adj1" fmla="val 13089174"/>
                <a:gd name="adj2" fmla="val 1933154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grpSp>
        <p:nvGrpSpPr>
          <p:cNvPr id="299" name="Group 298">
            <a:extLst>
              <a:ext uri="{FF2B5EF4-FFF2-40B4-BE49-F238E27FC236}">
                <a16:creationId xmlns:a16="http://schemas.microsoft.com/office/drawing/2014/main" id="{60EC7D8C-25A5-BF4F-9791-7FCBBD82277D}"/>
              </a:ext>
            </a:extLst>
          </p:cNvPr>
          <p:cNvGrpSpPr/>
          <p:nvPr/>
        </p:nvGrpSpPr>
        <p:grpSpPr>
          <a:xfrm>
            <a:off x="7195416" y="4467176"/>
            <a:ext cx="448888" cy="806983"/>
            <a:chOff x="1280629" y="3804612"/>
            <a:chExt cx="921718" cy="1662738"/>
          </a:xfrm>
          <a:solidFill>
            <a:schemeClr val="tx2"/>
          </a:solidFill>
        </p:grpSpPr>
        <p:sp>
          <p:nvSpPr>
            <p:cNvPr id="300" name="Freeform 299">
              <a:extLst>
                <a:ext uri="{FF2B5EF4-FFF2-40B4-BE49-F238E27FC236}">
                  <a16:creationId xmlns:a16="http://schemas.microsoft.com/office/drawing/2014/main" id="{556C7E6A-B0F8-BC46-858B-52719284C2F8}"/>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grpFill/>
            <a:ln w="12700" cap="rnd">
              <a:solidFill>
                <a:schemeClr val="bg1"/>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301" name="Freeform 300">
              <a:extLst>
                <a:ext uri="{FF2B5EF4-FFF2-40B4-BE49-F238E27FC236}">
                  <a16:creationId xmlns:a16="http://schemas.microsoft.com/office/drawing/2014/main" id="{199EB089-B2DE-B349-A7C0-0D3FE9A6622C}"/>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302" name="Straight Connector 301">
              <a:extLst>
                <a:ext uri="{FF2B5EF4-FFF2-40B4-BE49-F238E27FC236}">
                  <a16:creationId xmlns:a16="http://schemas.microsoft.com/office/drawing/2014/main" id="{A1F95BCD-6C53-EA47-AE40-5B4F3D9FB023}"/>
                </a:ext>
              </a:extLst>
            </p:cNvPr>
            <p:cNvCxnSpPr/>
            <p:nvPr/>
          </p:nvCxnSpPr>
          <p:spPr>
            <a:xfrm>
              <a:off x="1376363" y="4464050"/>
              <a:ext cx="73025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87CBF5D6-6930-014A-A652-254AFF09464D}"/>
                </a:ext>
              </a:extLst>
            </p:cNvPr>
            <p:cNvGrpSpPr/>
            <p:nvPr/>
          </p:nvGrpSpPr>
          <p:grpSpPr>
            <a:xfrm>
              <a:off x="1282701" y="4543425"/>
              <a:ext cx="917575" cy="0"/>
              <a:chOff x="1279525" y="4543425"/>
              <a:chExt cx="917575" cy="0"/>
            </a:xfrm>
            <a:grpFill/>
          </p:grpSpPr>
          <p:cxnSp>
            <p:nvCxnSpPr>
              <p:cNvPr id="313" name="Straight Connector 312">
                <a:extLst>
                  <a:ext uri="{FF2B5EF4-FFF2-40B4-BE49-F238E27FC236}">
                    <a16:creationId xmlns:a16="http://schemas.microsoft.com/office/drawing/2014/main" id="{BD6E1BDF-DA5C-1A40-BDD9-19E060A97039}"/>
                  </a:ext>
                </a:extLst>
              </p:cNvPr>
              <p:cNvCxnSpPr/>
              <p:nvPr/>
            </p:nvCxnSpPr>
            <p:spPr>
              <a:xfrm>
                <a:off x="1279525" y="4543425"/>
                <a:ext cx="920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CD5B314C-A624-FE45-9481-BBE5EE706AE3}"/>
                  </a:ext>
                </a:extLst>
              </p:cNvPr>
              <p:cNvCxnSpPr/>
              <p:nvPr/>
            </p:nvCxnSpPr>
            <p:spPr>
              <a:xfrm>
                <a:off x="2105025" y="4543425"/>
                <a:ext cx="920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E4B3386E-95E1-4C4D-941D-5C7BF15B91B9}"/>
                </a:ext>
              </a:extLst>
            </p:cNvPr>
            <p:cNvGrpSpPr/>
            <p:nvPr/>
          </p:nvGrpSpPr>
          <p:grpSpPr>
            <a:xfrm>
              <a:off x="1377951" y="4070350"/>
              <a:ext cx="727075" cy="244475"/>
              <a:chOff x="1371600" y="4070350"/>
              <a:chExt cx="727075" cy="244475"/>
            </a:xfrm>
            <a:grpFill/>
          </p:grpSpPr>
          <p:cxnSp>
            <p:nvCxnSpPr>
              <p:cNvPr id="307" name="Straight Connector 306">
                <a:extLst>
                  <a:ext uri="{FF2B5EF4-FFF2-40B4-BE49-F238E27FC236}">
                    <a16:creationId xmlns:a16="http://schemas.microsoft.com/office/drawing/2014/main" id="{8072F700-2999-9142-8E1A-934E599E167E}"/>
                  </a:ext>
                </a:extLst>
              </p:cNvPr>
              <p:cNvCxnSpPr/>
              <p:nvPr/>
            </p:nvCxnSpPr>
            <p:spPr>
              <a:xfrm>
                <a:off x="1879600" y="4314825"/>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0E8685B5-B669-9C4B-B1AF-B5961AE0E2E4}"/>
                  </a:ext>
                </a:extLst>
              </p:cNvPr>
              <p:cNvCxnSpPr/>
              <p:nvPr/>
            </p:nvCxnSpPr>
            <p:spPr>
              <a:xfrm>
                <a:off x="1879600" y="4191000"/>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B778715-B807-C64B-8F5F-EF240BDAEF95}"/>
                  </a:ext>
                </a:extLst>
              </p:cNvPr>
              <p:cNvCxnSpPr/>
              <p:nvPr/>
            </p:nvCxnSpPr>
            <p:spPr>
              <a:xfrm>
                <a:off x="1876425" y="4070350"/>
                <a:ext cx="21590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F4B7042C-9689-8B4F-A199-840414850766}"/>
                  </a:ext>
                </a:extLst>
              </p:cNvPr>
              <p:cNvCxnSpPr/>
              <p:nvPr/>
            </p:nvCxnSpPr>
            <p:spPr>
              <a:xfrm>
                <a:off x="1371600" y="4314825"/>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3C5B2B6-A2B7-A54E-A1D3-E7A0681EEECB}"/>
                  </a:ext>
                </a:extLst>
              </p:cNvPr>
              <p:cNvCxnSpPr/>
              <p:nvPr/>
            </p:nvCxnSpPr>
            <p:spPr>
              <a:xfrm>
                <a:off x="1371600" y="4191000"/>
                <a:ext cx="219075"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D93C3E-88DE-FF45-AFB1-525224BCBC66}"/>
                  </a:ext>
                </a:extLst>
              </p:cNvPr>
              <p:cNvCxnSpPr/>
              <p:nvPr/>
            </p:nvCxnSpPr>
            <p:spPr>
              <a:xfrm>
                <a:off x="1377950" y="4070350"/>
                <a:ext cx="215900" cy="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05" name="Straight Connector 304">
              <a:extLst>
                <a:ext uri="{FF2B5EF4-FFF2-40B4-BE49-F238E27FC236}">
                  <a16:creationId xmlns:a16="http://schemas.microsoft.com/office/drawing/2014/main" id="{C2EE9DBE-995C-444C-811D-A7246DFB40FF}"/>
                </a:ext>
              </a:extLst>
            </p:cNvPr>
            <p:cNvCxnSpPr/>
            <p:nvPr/>
          </p:nvCxnSpPr>
          <p:spPr>
            <a:xfrm>
              <a:off x="1741488" y="5214332"/>
              <a:ext cx="1" cy="253018"/>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0AC6303-97CF-E842-968B-32585A23FF03}"/>
                </a:ext>
              </a:extLst>
            </p:cNvPr>
            <p:cNvCxnSpPr/>
            <p:nvPr/>
          </p:nvCxnSpPr>
          <p:spPr>
            <a:xfrm>
              <a:off x="1511301" y="5464175"/>
              <a:ext cx="46037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8D94BDF9-CDF2-4C43-B26A-2E6C2B922101}"/>
              </a:ext>
            </a:extLst>
          </p:cNvPr>
          <p:cNvGrpSpPr/>
          <p:nvPr/>
        </p:nvGrpSpPr>
        <p:grpSpPr>
          <a:xfrm>
            <a:off x="7195416" y="4467176"/>
            <a:ext cx="448888" cy="806983"/>
            <a:chOff x="1280629" y="3804612"/>
            <a:chExt cx="921718" cy="1662738"/>
          </a:xfrm>
        </p:grpSpPr>
        <p:sp>
          <p:nvSpPr>
            <p:cNvPr id="316" name="Freeform 315">
              <a:extLst>
                <a:ext uri="{FF2B5EF4-FFF2-40B4-BE49-F238E27FC236}">
                  <a16:creationId xmlns:a16="http://schemas.microsoft.com/office/drawing/2014/main" id="{713AA67A-ACCE-BB41-B257-A0AABCC69AA9}"/>
                </a:ext>
              </a:extLst>
            </p:cNvPr>
            <p:cNvSpPr/>
            <p:nvPr/>
          </p:nvSpPr>
          <p:spPr bwMode="auto">
            <a:xfrm rot="5400000">
              <a:off x="1084489" y="4097592"/>
              <a:ext cx="1313998" cy="728037"/>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998" h="728037">
                  <a:moveTo>
                    <a:pt x="0" y="364019"/>
                  </a:moveTo>
                  <a:cubicBezTo>
                    <a:pt x="0" y="162966"/>
                    <a:pt x="158926" y="0"/>
                    <a:pt x="354928" y="0"/>
                  </a:cubicBezTo>
                  <a:lnTo>
                    <a:pt x="959070" y="0"/>
                  </a:lnTo>
                  <a:cubicBezTo>
                    <a:pt x="1155072" y="0"/>
                    <a:pt x="1313998" y="162966"/>
                    <a:pt x="1313998" y="364019"/>
                  </a:cubicBezTo>
                  <a:cubicBezTo>
                    <a:pt x="1313998" y="565071"/>
                    <a:pt x="1155072" y="728037"/>
                    <a:pt x="959070" y="728037"/>
                  </a:cubicBezTo>
                  <a:lnTo>
                    <a:pt x="354928" y="728037"/>
                  </a:lnTo>
                  <a:cubicBezTo>
                    <a:pt x="158926" y="728037"/>
                    <a:pt x="0" y="565071"/>
                    <a:pt x="0" y="364019"/>
                  </a:cubicBezTo>
                  <a:close/>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sp>
          <p:nvSpPr>
            <p:cNvPr id="317" name="Freeform 316">
              <a:extLst>
                <a:ext uri="{FF2B5EF4-FFF2-40B4-BE49-F238E27FC236}">
                  <a16:creationId xmlns:a16="http://schemas.microsoft.com/office/drawing/2014/main" id="{6038B34C-01CB-7047-8739-8EADC0273B12}"/>
                </a:ext>
              </a:extLst>
            </p:cNvPr>
            <p:cNvSpPr/>
            <p:nvPr/>
          </p:nvSpPr>
          <p:spPr bwMode="auto">
            <a:xfrm rot="5400000">
              <a:off x="1358723" y="4370708"/>
              <a:ext cx="765530" cy="921718"/>
            </a:xfrm>
            <a:custGeom>
              <a:avLst/>
              <a:gdLst>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0 w 1313998"/>
                <a:gd name="connsiteY6" fmla="*/ 364019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6" fmla="*/ 72475 w 1313998"/>
                <a:gd name="connsiteY6" fmla="*/ 436494 h 728037"/>
                <a:gd name="connsiteX0" fmla="*/ 0 w 1313998"/>
                <a:gd name="connsiteY0" fmla="*/ 364019 h 728037"/>
                <a:gd name="connsiteX1" fmla="*/ 354928 w 1313998"/>
                <a:gd name="connsiteY1" fmla="*/ 0 h 728037"/>
                <a:gd name="connsiteX2" fmla="*/ 959070 w 1313998"/>
                <a:gd name="connsiteY2" fmla="*/ 0 h 728037"/>
                <a:gd name="connsiteX3" fmla="*/ 1313998 w 1313998"/>
                <a:gd name="connsiteY3" fmla="*/ 364019 h 728037"/>
                <a:gd name="connsiteX4" fmla="*/ 959070 w 1313998"/>
                <a:gd name="connsiteY4" fmla="*/ 728037 h 728037"/>
                <a:gd name="connsiteX5" fmla="*/ 354928 w 1313998"/>
                <a:gd name="connsiteY5" fmla="*/ 728037 h 728037"/>
                <a:gd name="connsiteX0" fmla="*/ 0 w 959070"/>
                <a:gd name="connsiteY0" fmla="*/ 0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0 w 959070"/>
                <a:gd name="connsiteY0" fmla="*/ 0 h 728037"/>
                <a:gd name="connsiteX1" fmla="*/ 354333 w 959070"/>
                <a:gd name="connsiteY1" fmla="*/ 2518 h 728037"/>
                <a:gd name="connsiteX2" fmla="*/ 604142 w 959070"/>
                <a:gd name="connsiteY2" fmla="*/ 0 h 728037"/>
                <a:gd name="connsiteX3" fmla="*/ 959070 w 959070"/>
                <a:gd name="connsiteY3" fmla="*/ 364019 h 728037"/>
                <a:gd name="connsiteX4" fmla="*/ 604142 w 959070"/>
                <a:gd name="connsiteY4" fmla="*/ 728037 h 728037"/>
                <a:gd name="connsiteX5" fmla="*/ 0 w 959070"/>
                <a:gd name="connsiteY5" fmla="*/ 728037 h 728037"/>
                <a:gd name="connsiteX0" fmla="*/ 354333 w 959070"/>
                <a:gd name="connsiteY0" fmla="*/ 2518 h 728037"/>
                <a:gd name="connsiteX1" fmla="*/ 604142 w 959070"/>
                <a:gd name="connsiteY1" fmla="*/ 0 h 728037"/>
                <a:gd name="connsiteX2" fmla="*/ 959070 w 959070"/>
                <a:gd name="connsiteY2" fmla="*/ 364019 h 728037"/>
                <a:gd name="connsiteX3" fmla="*/ 604142 w 959070"/>
                <a:gd name="connsiteY3" fmla="*/ 728037 h 728037"/>
                <a:gd name="connsiteX4" fmla="*/ 0 w 959070"/>
                <a:gd name="connsiteY4" fmla="*/ 728037 h 728037"/>
                <a:gd name="connsiteX0" fmla="*/ 2021 w 606758"/>
                <a:gd name="connsiteY0" fmla="*/ 2518 h 730553"/>
                <a:gd name="connsiteX1" fmla="*/ 251830 w 606758"/>
                <a:gd name="connsiteY1" fmla="*/ 0 h 730553"/>
                <a:gd name="connsiteX2" fmla="*/ 606758 w 606758"/>
                <a:gd name="connsiteY2" fmla="*/ 364019 h 730553"/>
                <a:gd name="connsiteX3" fmla="*/ 251830 w 606758"/>
                <a:gd name="connsiteY3" fmla="*/ 728037 h 730553"/>
                <a:gd name="connsiteX4" fmla="*/ 0 w 606758"/>
                <a:gd name="connsiteY4" fmla="*/ 730553 h 73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8" h="730553">
                  <a:moveTo>
                    <a:pt x="2021" y="2518"/>
                  </a:moveTo>
                  <a:lnTo>
                    <a:pt x="251830" y="0"/>
                  </a:lnTo>
                  <a:cubicBezTo>
                    <a:pt x="447832" y="0"/>
                    <a:pt x="606758" y="162966"/>
                    <a:pt x="606758" y="364019"/>
                  </a:cubicBezTo>
                  <a:cubicBezTo>
                    <a:pt x="606758" y="565071"/>
                    <a:pt x="447832" y="728037"/>
                    <a:pt x="251830" y="728037"/>
                  </a:cubicBezTo>
                  <a:lnTo>
                    <a:pt x="0" y="730553"/>
                  </a:lnTo>
                </a:path>
              </a:pathLst>
            </a:custGeom>
            <a:no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endParaRPr lang="en-US" sz="1836">
                <a:solidFill>
                  <a:prstClr val="black"/>
                </a:solidFill>
                <a:latin typeface="Arial" charset="0"/>
                <a:ea typeface="Arial" charset="0"/>
                <a:cs typeface="Arial" charset="0"/>
              </a:endParaRPr>
            </a:p>
          </p:txBody>
        </p:sp>
        <p:cxnSp>
          <p:nvCxnSpPr>
            <p:cNvPr id="318" name="Straight Connector 317">
              <a:extLst>
                <a:ext uri="{FF2B5EF4-FFF2-40B4-BE49-F238E27FC236}">
                  <a16:creationId xmlns:a16="http://schemas.microsoft.com/office/drawing/2014/main" id="{618AFA50-1F6A-8E40-AF85-1204A5748F1A}"/>
                </a:ext>
              </a:extLst>
            </p:cNvPr>
            <p:cNvCxnSpPr/>
            <p:nvPr/>
          </p:nvCxnSpPr>
          <p:spPr>
            <a:xfrm>
              <a:off x="1376363" y="4464050"/>
              <a:ext cx="73025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72E8B2D6-D4F9-804B-9A6C-58A60789EAAE}"/>
                </a:ext>
              </a:extLst>
            </p:cNvPr>
            <p:cNvGrpSpPr/>
            <p:nvPr/>
          </p:nvGrpSpPr>
          <p:grpSpPr>
            <a:xfrm>
              <a:off x="1282701" y="4543425"/>
              <a:ext cx="917575" cy="0"/>
              <a:chOff x="1279525" y="4543425"/>
              <a:chExt cx="917575" cy="0"/>
            </a:xfrm>
          </p:grpSpPr>
          <p:cxnSp>
            <p:nvCxnSpPr>
              <p:cNvPr id="329" name="Straight Connector 328">
                <a:extLst>
                  <a:ext uri="{FF2B5EF4-FFF2-40B4-BE49-F238E27FC236}">
                    <a16:creationId xmlns:a16="http://schemas.microsoft.com/office/drawing/2014/main" id="{E0AD0683-B6BC-9641-8E30-564D110852E2}"/>
                  </a:ext>
                </a:extLst>
              </p:cNvPr>
              <p:cNvCxnSpPr/>
              <p:nvPr/>
            </p:nvCxnSpPr>
            <p:spPr>
              <a:xfrm>
                <a:off x="12795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B1B792FC-DF83-5942-839A-86A58631E108}"/>
                  </a:ext>
                </a:extLst>
              </p:cNvPr>
              <p:cNvCxnSpPr/>
              <p:nvPr/>
            </p:nvCxnSpPr>
            <p:spPr>
              <a:xfrm>
                <a:off x="2105025" y="4543425"/>
                <a:ext cx="92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A1D0814B-1F7D-B146-A169-B47250217294}"/>
                </a:ext>
              </a:extLst>
            </p:cNvPr>
            <p:cNvGrpSpPr/>
            <p:nvPr/>
          </p:nvGrpSpPr>
          <p:grpSpPr>
            <a:xfrm>
              <a:off x="1377951" y="4070350"/>
              <a:ext cx="727075" cy="244475"/>
              <a:chOff x="1371600" y="4070350"/>
              <a:chExt cx="727075" cy="244475"/>
            </a:xfrm>
          </p:grpSpPr>
          <p:cxnSp>
            <p:nvCxnSpPr>
              <p:cNvPr id="323" name="Straight Connector 322">
                <a:extLst>
                  <a:ext uri="{FF2B5EF4-FFF2-40B4-BE49-F238E27FC236}">
                    <a16:creationId xmlns:a16="http://schemas.microsoft.com/office/drawing/2014/main" id="{883FC7F0-C25D-5C4E-A94F-61854408D69B}"/>
                  </a:ext>
                </a:extLst>
              </p:cNvPr>
              <p:cNvCxnSpPr/>
              <p:nvPr/>
            </p:nvCxnSpPr>
            <p:spPr>
              <a:xfrm>
                <a:off x="1879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51907E1D-996C-C140-A174-EF44913AD1FF}"/>
                  </a:ext>
                </a:extLst>
              </p:cNvPr>
              <p:cNvCxnSpPr/>
              <p:nvPr/>
            </p:nvCxnSpPr>
            <p:spPr>
              <a:xfrm>
                <a:off x="1879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424BB51-4072-4942-BE04-98945CB39A01}"/>
                  </a:ext>
                </a:extLst>
              </p:cNvPr>
              <p:cNvCxnSpPr/>
              <p:nvPr/>
            </p:nvCxnSpPr>
            <p:spPr>
              <a:xfrm>
                <a:off x="1876425"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7EFC32C-EC56-C04E-A0C0-D58090F8C6ED}"/>
                  </a:ext>
                </a:extLst>
              </p:cNvPr>
              <p:cNvCxnSpPr/>
              <p:nvPr/>
            </p:nvCxnSpPr>
            <p:spPr>
              <a:xfrm>
                <a:off x="1371600" y="4314825"/>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F663815-6C44-8848-81A8-BF46BF5586E5}"/>
                  </a:ext>
                </a:extLst>
              </p:cNvPr>
              <p:cNvCxnSpPr/>
              <p:nvPr/>
            </p:nvCxnSpPr>
            <p:spPr>
              <a:xfrm>
                <a:off x="1371600" y="4191000"/>
                <a:ext cx="2190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354D9C8-C2E0-E84C-8D71-32427758EFE9}"/>
                  </a:ext>
                </a:extLst>
              </p:cNvPr>
              <p:cNvCxnSpPr/>
              <p:nvPr/>
            </p:nvCxnSpPr>
            <p:spPr>
              <a:xfrm>
                <a:off x="1377950" y="4070350"/>
                <a:ext cx="2159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1" name="Straight Connector 320">
              <a:extLst>
                <a:ext uri="{FF2B5EF4-FFF2-40B4-BE49-F238E27FC236}">
                  <a16:creationId xmlns:a16="http://schemas.microsoft.com/office/drawing/2014/main" id="{E96B315F-4CAB-D649-B1DF-0D4ACA72D336}"/>
                </a:ext>
              </a:extLst>
            </p:cNvPr>
            <p:cNvCxnSpPr/>
            <p:nvPr/>
          </p:nvCxnSpPr>
          <p:spPr>
            <a:xfrm>
              <a:off x="1741488" y="5214332"/>
              <a:ext cx="1" cy="25301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005EA46-3174-C24C-BB68-88A2EF9B749F}"/>
                </a:ext>
              </a:extLst>
            </p:cNvPr>
            <p:cNvCxnSpPr/>
            <p:nvPr/>
          </p:nvCxnSpPr>
          <p:spPr>
            <a:xfrm>
              <a:off x="1511301" y="5464175"/>
              <a:ext cx="46037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22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Eva-Byers.wav"/>
                                        </p:tgtEl>
                                      </p:cMediaNode>
                                    </p:audio>
                                  </p:subTnLst>
                                </p:cTn>
                              </p:par>
                              <p:par>
                                <p:cTn id="9" presetID="22" presetClass="entr" presetSubtype="1" repeatCount="15000" fill="hold" nodeType="withEffect">
                                  <p:stCondLst>
                                    <p:cond delay="0"/>
                                  </p:stCondLst>
                                  <p:childTnLst>
                                    <p:set>
                                      <p:cBhvr>
                                        <p:cTn id="10" dur="1" fill="hold">
                                          <p:stCondLst>
                                            <p:cond delay="0"/>
                                          </p:stCondLst>
                                        </p:cTn>
                                        <p:tgtEl>
                                          <p:spTgt spid="238"/>
                                        </p:tgtEl>
                                        <p:attrNameLst>
                                          <p:attrName>style.visibility</p:attrName>
                                        </p:attrNameLst>
                                      </p:cBhvr>
                                      <p:to>
                                        <p:strVal val="visible"/>
                                      </p:to>
                                    </p:set>
                                    <p:animEffect transition="in" filter="wipe(up)">
                                      <p:cBhvr>
                                        <p:cTn id="11" dur="1000"/>
                                        <p:tgtEl>
                                          <p:spTgt spid="238"/>
                                        </p:tgtEl>
                                      </p:cBhvr>
                                    </p:animEffect>
                                  </p:childTnLst>
                                </p:cTn>
                              </p:par>
                            </p:childTnLst>
                          </p:cTn>
                        </p:par>
                        <p:par>
                          <p:cTn id="12" fill="hold">
                            <p:stCondLst>
                              <p:cond delay="15000"/>
                            </p:stCondLst>
                            <p:childTnLst>
                              <p:par>
                                <p:cTn id="13" presetID="1" presetClass="exit" presetSubtype="0" fill="hold" nodeType="afterEffect">
                                  <p:stCondLst>
                                    <p:cond delay="0"/>
                                  </p:stCondLst>
                                  <p:childTnLst>
                                    <p:set>
                                      <p:cBhvr>
                                        <p:cTn id="14" dur="1" fill="hold">
                                          <p:stCondLst>
                                            <p:cond delay="0"/>
                                          </p:stCondLst>
                                        </p:cTn>
                                        <p:tgtEl>
                                          <p:spTgt spid="238"/>
                                        </p:tgtEl>
                                        <p:attrNameLst>
                                          <p:attrName>style.visibility</p:attrName>
                                        </p:attrNameLst>
                                      </p:cBhvr>
                                      <p:to>
                                        <p:strVal val="hidden"/>
                                      </p:to>
                                    </p:set>
                                  </p:childTnLst>
                                </p:cTn>
                              </p:par>
                            </p:childTnLst>
                          </p:cTn>
                        </p:par>
                        <p:par>
                          <p:cTn id="15" fill="hold">
                            <p:stCondLst>
                              <p:cond delay="15000"/>
                            </p:stCondLst>
                            <p:childTnLst>
                              <p:par>
                                <p:cTn id="16" presetID="1" presetClass="exit" presetSubtype="0" fill="hold" nodeType="afterEffect">
                                  <p:stCondLst>
                                    <p:cond delay="0"/>
                                  </p:stCondLst>
                                  <p:childTnLst>
                                    <p:set>
                                      <p:cBhvr>
                                        <p:cTn id="17" dur="1" fill="hold">
                                          <p:stCondLst>
                                            <p:cond delay="0"/>
                                          </p:stCondLst>
                                        </p:cTn>
                                        <p:tgtEl>
                                          <p:spTgt spid="242"/>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27"/>
                                        </p:tgtEl>
                                        <p:attrNameLst>
                                          <p:attrName>style.visibility</p:attrName>
                                        </p:attrNameLst>
                                      </p:cBhvr>
                                      <p:to>
                                        <p:strVal val="visible"/>
                                      </p:to>
                                    </p:set>
                                  </p:childTnLst>
                                </p:cTn>
                              </p:par>
                            </p:childTnLst>
                          </p:cTn>
                        </p:par>
                        <p:par>
                          <p:cTn id="20" fill="hold">
                            <p:stCondLst>
                              <p:cond delay="15000"/>
                            </p:stCondLst>
                            <p:childTnLst>
                              <p:par>
                                <p:cTn id="21" presetID="1" presetClass="exit" presetSubtype="0" fill="hold" nodeType="afterEffect">
                                  <p:stCondLst>
                                    <p:cond delay="0"/>
                                  </p:stCondLst>
                                  <p:childTnLst>
                                    <p:set>
                                      <p:cBhvr>
                                        <p:cTn id="22" dur="1" fill="hold">
                                          <p:stCondLst>
                                            <p:cond delay="0"/>
                                          </p:stCondLst>
                                        </p:cTn>
                                        <p:tgtEl>
                                          <p:spTgt spid="12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7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9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4" name="Guy-Byers.wav"/>
                                        </p:tgtEl>
                                      </p:cMediaNode>
                                    </p:audio>
                                  </p:subTnLst>
                                </p:cTn>
                              </p:par>
                              <p:par>
                                <p:cTn id="31" presetID="22" presetClass="entr" presetSubtype="1" repeatCount="12000" fill="hold" nodeType="withEffect">
                                  <p:stCondLst>
                                    <p:cond delay="0"/>
                                  </p:stCondLst>
                                  <p:endCondLst>
                                    <p:cond evt="onNext" delay="0">
                                      <p:tgtEl>
                                        <p:sldTgt/>
                                      </p:tgtEl>
                                    </p:cond>
                                  </p:endCondLst>
                                  <p:childTnLst>
                                    <p:set>
                                      <p:cBhvr>
                                        <p:cTn id="32" dur="1" fill="hold">
                                          <p:stCondLst>
                                            <p:cond delay="0"/>
                                          </p:stCondLst>
                                        </p:cTn>
                                        <p:tgtEl>
                                          <p:spTgt spid="295"/>
                                        </p:tgtEl>
                                        <p:attrNameLst>
                                          <p:attrName>style.visibility</p:attrName>
                                        </p:attrNameLst>
                                      </p:cBhvr>
                                      <p:to>
                                        <p:strVal val="visible"/>
                                      </p:to>
                                    </p:set>
                                    <p:animEffect transition="in" filter="wipe(up)">
                                      <p:cBhvr>
                                        <p:cTn id="33" dur="1000"/>
                                        <p:tgtEl>
                                          <p:spTgt spid="29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95"/>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nodeType="afterEffect">
                                  <p:stCondLst>
                                    <p:cond delay="0"/>
                                  </p:stCondLst>
                                  <p:childTnLst>
                                    <p:set>
                                      <p:cBhvr>
                                        <p:cTn id="40" dur="1" fill="hold">
                                          <p:stCondLst>
                                            <p:cond delay="0"/>
                                          </p:stCondLst>
                                        </p:cTn>
                                        <p:tgtEl>
                                          <p:spTgt spid="29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1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15"/>
                                        </p:tgtEl>
                                        <p:attrNameLst>
                                          <p:attrName>style.visibility</p:attrName>
                                        </p:attrNameLst>
                                      </p:cBhvr>
                                      <p:to>
                                        <p:strVal val="visible"/>
                                      </p:to>
                                    </p:set>
                                  </p:childTnLst>
                                </p:cTn>
                              </p:par>
                            </p:childTnLst>
                          </p:cTn>
                        </p:par>
                        <p:par>
                          <p:cTn id="49" fill="hold">
                            <p:stCondLst>
                              <p:cond delay="0"/>
                            </p:stCondLst>
                            <p:childTnLst>
                              <p:par>
                                <p:cTn id="50" presetID="2" presetClass="entr" presetSubtype="4"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500" fill="hold"/>
                                        <p:tgtEl>
                                          <p:spTgt spid="64"/>
                                        </p:tgtEl>
                                        <p:attrNameLst>
                                          <p:attrName>ppt_x</p:attrName>
                                        </p:attrNameLst>
                                      </p:cBhvr>
                                      <p:tavLst>
                                        <p:tav tm="0">
                                          <p:val>
                                            <p:strVal val="#ppt_x"/>
                                          </p:val>
                                        </p:tav>
                                        <p:tav tm="100000">
                                          <p:val>
                                            <p:strVal val="#ppt_x"/>
                                          </p:val>
                                        </p:tav>
                                      </p:tavLst>
                                    </p:anim>
                                    <p:anim calcmode="lin" valueType="num">
                                      <p:cBhvr additive="base">
                                        <p:cTn id="5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91275225-1454-7445-BF95-7CAE3E9492A9}"/>
              </a:ext>
            </a:extLst>
          </p:cNvPr>
          <p:cNvSpPr/>
          <p:nvPr/>
        </p:nvSpPr>
        <p:spPr bwMode="auto">
          <a:xfrm>
            <a:off x="6403344" y="1496582"/>
            <a:ext cx="4105641" cy="3696413"/>
          </a:xfrm>
          <a:prstGeom prst="rect">
            <a:avLst/>
          </a:prstGeom>
          <a:solidFill>
            <a:srgbClr val="0078D4"/>
          </a:solidFill>
          <a:ln w="10795" cap="flat" cmpd="sng" algn="ctr">
            <a:noFill/>
            <a:prstDash val="solid"/>
          </a:ln>
          <a:effectLst/>
        </p:spPr>
        <p:txBody>
          <a:bodyPr vert="horz" wrap="square" lIns="0" tIns="35674" rIns="0" bIns="35674" numCol="1" rtlCol="0" anchor="ctr" anchorCtr="0" compatLnSpc="1">
            <a:prstTxWarp prst="textNoShape">
              <a:avLst/>
            </a:prstTxWarp>
          </a:bodyPr>
          <a:lstStyle/>
          <a:p>
            <a:pPr algn="ctr" defTabSz="713271" fontAlgn="base">
              <a:lnSpc>
                <a:spcPct val="90000"/>
              </a:lnSpc>
              <a:spcBef>
                <a:spcPts val="459"/>
              </a:spcBef>
              <a:defRPr/>
            </a:pPr>
            <a:endParaRPr lang="en-US" sz="1530" kern="0" dirty="0">
              <a:noFill/>
              <a:latin typeface="Segoe UI Semilight"/>
            </a:endParaRPr>
          </a:p>
        </p:txBody>
      </p:sp>
      <p:sp>
        <p:nvSpPr>
          <p:cNvPr id="3" name="Title 2">
            <a:extLst>
              <a:ext uri="{FF2B5EF4-FFF2-40B4-BE49-F238E27FC236}">
                <a16:creationId xmlns:a16="http://schemas.microsoft.com/office/drawing/2014/main" id="{C8D76978-87A0-6D43-A06D-9CE81F187751}"/>
              </a:ext>
            </a:extLst>
          </p:cNvPr>
          <p:cNvSpPr>
            <a:spLocks noGrp="1"/>
          </p:cNvSpPr>
          <p:nvPr>
            <p:ph type="title"/>
          </p:nvPr>
        </p:nvSpPr>
        <p:spPr>
          <a:xfrm>
            <a:off x="1920704" y="221699"/>
            <a:ext cx="7425640" cy="1075935"/>
          </a:xfrm>
        </p:spPr>
        <p:txBody>
          <a:bodyPr/>
          <a:lstStyle/>
          <a:p>
            <a:r>
              <a:rPr lang="en-US" sz="4080" dirty="0">
                <a:latin typeface="微软雅黑" panose="020B0503020204020204" pitchFamily="34" charset="-122"/>
                <a:ea typeface="微软雅黑" panose="020B0503020204020204" pitchFamily="34" charset="-122"/>
              </a:rPr>
              <a:t>Azure</a:t>
            </a:r>
            <a:r>
              <a:rPr lang="zh-CN" altLang="en-US" sz="4080" dirty="0">
                <a:latin typeface="微软雅黑" panose="020B0503020204020204" pitchFamily="34" charset="-122"/>
                <a:ea typeface="微软雅黑" panose="020B0503020204020204" pitchFamily="34" charset="-122"/>
              </a:rPr>
              <a:t>上的机器学习</a:t>
            </a:r>
            <a:r>
              <a:rPr lang="en-US" altLang="zh-CN" sz="4080" dirty="0">
                <a:latin typeface="微软雅黑" panose="020B0503020204020204" pitchFamily="34" charset="-122"/>
                <a:ea typeface="微软雅黑" panose="020B0503020204020204" pitchFamily="34" charset="-122"/>
              </a:rPr>
              <a:t>/</a:t>
            </a:r>
            <a:r>
              <a:rPr lang="zh-CN" altLang="en-US" sz="4080" dirty="0">
                <a:latin typeface="微软雅黑" panose="020B0503020204020204" pitchFamily="34" charset="-122"/>
                <a:ea typeface="微软雅黑" panose="020B0503020204020204" pitchFamily="34" charset="-122"/>
              </a:rPr>
              <a:t>深度学习</a:t>
            </a:r>
            <a:br>
              <a:rPr lang="en-US" sz="4080" dirty="0">
                <a:latin typeface="微软雅黑" panose="020B0503020204020204" pitchFamily="34" charset="-122"/>
                <a:ea typeface="微软雅黑" panose="020B0503020204020204" pitchFamily="34" charset="-122"/>
              </a:rPr>
            </a:br>
            <a:endParaRPr lang="en-US" sz="4080" dirty="0">
              <a:latin typeface="微软雅黑" panose="020B0503020204020204" pitchFamily="34" charset="-122"/>
              <a:ea typeface="微软雅黑" panose="020B0503020204020204" pitchFamily="34" charset="-122"/>
            </a:endParaRPr>
          </a:p>
        </p:txBody>
      </p:sp>
      <p:grpSp>
        <p:nvGrpSpPr>
          <p:cNvPr id="18" name="Group 17">
            <a:extLst>
              <a:ext uri="{FF2B5EF4-FFF2-40B4-BE49-F238E27FC236}">
                <a16:creationId xmlns:a16="http://schemas.microsoft.com/office/drawing/2014/main" id="{E13F797C-BD80-CB4C-BA18-1757FD7467AC}"/>
              </a:ext>
            </a:extLst>
          </p:cNvPr>
          <p:cNvGrpSpPr/>
          <p:nvPr/>
        </p:nvGrpSpPr>
        <p:grpSpPr>
          <a:xfrm>
            <a:off x="6405337" y="4636419"/>
            <a:ext cx="1370927" cy="603837"/>
            <a:chOff x="6390930" y="5706791"/>
            <a:chExt cx="1792224" cy="789401"/>
          </a:xfrm>
        </p:grpSpPr>
        <p:sp>
          <p:nvSpPr>
            <p:cNvPr id="153" name="Rectangle 152">
              <a:extLst>
                <a:ext uri="{FF2B5EF4-FFF2-40B4-BE49-F238E27FC236}">
                  <a16:creationId xmlns:a16="http://schemas.microsoft.com/office/drawing/2014/main" id="{0AC1024E-96D8-FF4F-96EB-4882858CEC0F}"/>
                </a:ext>
              </a:extLst>
            </p:cNvPr>
            <p:cNvSpPr/>
            <p:nvPr/>
          </p:nvSpPr>
          <p:spPr>
            <a:xfrm>
              <a:off x="6390930" y="6173027"/>
              <a:ext cx="17922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sym typeface="Wingdings" panose="05000000000000000000" pitchFamily="2" charset="2"/>
                </a:rPr>
                <a:t>On-premises</a:t>
              </a:r>
              <a:endParaRPr lang="en-US" sz="765" kern="0" dirty="0">
                <a:solidFill>
                  <a:prstClr val="white"/>
                </a:solidFill>
                <a:latin typeface="Segoe UI Semibold" panose="020B0702040204020203" pitchFamily="34" charset="0"/>
                <a:cs typeface="Segoe UI Semibold" panose="020B0702040204020203" pitchFamily="34" charset="0"/>
              </a:endParaRPr>
            </a:p>
          </p:txBody>
        </p:sp>
        <p:grpSp>
          <p:nvGrpSpPr>
            <p:cNvPr id="156" name="Group 155">
              <a:extLst>
                <a:ext uri="{FF2B5EF4-FFF2-40B4-BE49-F238E27FC236}">
                  <a16:creationId xmlns:a16="http://schemas.microsoft.com/office/drawing/2014/main" id="{99933DD7-E853-5F44-84E3-DCD205894CB8}"/>
                </a:ext>
              </a:extLst>
            </p:cNvPr>
            <p:cNvGrpSpPr>
              <a:grpSpLocks noChangeAspect="1"/>
            </p:cNvGrpSpPr>
            <p:nvPr/>
          </p:nvGrpSpPr>
          <p:grpSpPr>
            <a:xfrm>
              <a:off x="7105677" y="5706791"/>
              <a:ext cx="362730" cy="251137"/>
              <a:chOff x="7896551" y="5563079"/>
              <a:chExt cx="584179" cy="404459"/>
            </a:xfrm>
          </p:grpSpPr>
          <p:cxnSp>
            <p:nvCxnSpPr>
              <p:cNvPr id="157" name="Straight Connector 156">
                <a:extLst>
                  <a:ext uri="{FF2B5EF4-FFF2-40B4-BE49-F238E27FC236}">
                    <a16:creationId xmlns:a16="http://schemas.microsoft.com/office/drawing/2014/main" id="{D11314FB-C5F5-914F-AC57-70EB8AB0F27E}"/>
                  </a:ext>
                </a:extLst>
              </p:cNvPr>
              <p:cNvCxnSpPr>
                <a:cxnSpLocks/>
              </p:cNvCxnSpPr>
              <p:nvPr/>
            </p:nvCxnSpPr>
            <p:spPr>
              <a:xfrm>
                <a:off x="7896551" y="5967538"/>
                <a:ext cx="584179" cy="0"/>
              </a:xfrm>
              <a:prstGeom prst="line">
                <a:avLst/>
              </a:prstGeom>
              <a:noFill/>
              <a:ln w="12700" cap="flat" cmpd="sng" algn="ctr">
                <a:solidFill>
                  <a:schemeClr val="bg1"/>
                </a:solidFill>
                <a:prstDash val="solid"/>
                <a:miter lim="800000"/>
                <a:headEnd type="none"/>
                <a:tailEnd type="none"/>
              </a:ln>
              <a:effectLst/>
            </p:spPr>
          </p:cxnSp>
          <p:sp>
            <p:nvSpPr>
              <p:cNvPr id="158" name="Rectangle 157">
                <a:extLst>
                  <a:ext uri="{FF2B5EF4-FFF2-40B4-BE49-F238E27FC236}">
                    <a16:creationId xmlns:a16="http://schemas.microsoft.com/office/drawing/2014/main" id="{31E80645-A2EA-E04A-A155-51EF4AB5D0F2}"/>
                  </a:ext>
                </a:extLst>
              </p:cNvPr>
              <p:cNvSpPr/>
              <p:nvPr/>
            </p:nvSpPr>
            <p:spPr bwMode="auto">
              <a:xfrm>
                <a:off x="7931557" y="5679653"/>
                <a:ext cx="306060" cy="287885"/>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765" kern="0">
                  <a:solidFill>
                    <a:srgbClr val="FFFFFF"/>
                  </a:solidFill>
                  <a:latin typeface="Segoe UI Semibold"/>
                  <a:ea typeface="Segoe UI" pitchFamily="34" charset="0"/>
                  <a:cs typeface="Segoe UI" pitchFamily="34" charset="0"/>
                </a:endParaRPr>
              </a:p>
            </p:txBody>
          </p:sp>
          <p:sp>
            <p:nvSpPr>
              <p:cNvPr id="159" name="Rectangle 158">
                <a:extLst>
                  <a:ext uri="{FF2B5EF4-FFF2-40B4-BE49-F238E27FC236}">
                    <a16:creationId xmlns:a16="http://schemas.microsoft.com/office/drawing/2014/main" id="{7EA63235-F1CE-F143-B3F4-4A6059544E2B}"/>
                  </a:ext>
                </a:extLst>
              </p:cNvPr>
              <p:cNvSpPr/>
              <p:nvPr/>
            </p:nvSpPr>
            <p:spPr bwMode="auto">
              <a:xfrm>
                <a:off x="8034487" y="5872016"/>
                <a:ext cx="100200" cy="95522"/>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765" kern="0">
                  <a:solidFill>
                    <a:srgbClr val="FFFFFF"/>
                  </a:solidFill>
                  <a:latin typeface="Segoe UI Semibold"/>
                  <a:ea typeface="Segoe UI" pitchFamily="34" charset="0"/>
                  <a:cs typeface="Segoe UI" pitchFamily="34" charset="0"/>
                </a:endParaRPr>
              </a:p>
            </p:txBody>
          </p:sp>
          <p:sp>
            <p:nvSpPr>
              <p:cNvPr id="160" name="Freeform: Shape 142">
                <a:extLst>
                  <a:ext uri="{FF2B5EF4-FFF2-40B4-BE49-F238E27FC236}">
                    <a16:creationId xmlns:a16="http://schemas.microsoft.com/office/drawing/2014/main" id="{9E1D27C6-A954-8B4B-B642-1F41B4C01B43}"/>
                  </a:ext>
                </a:extLst>
              </p:cNvPr>
              <p:cNvSpPr/>
              <p:nvPr/>
            </p:nvSpPr>
            <p:spPr bwMode="auto">
              <a:xfrm>
                <a:off x="8152304" y="5563079"/>
                <a:ext cx="292222" cy="40445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765" kern="0">
                  <a:solidFill>
                    <a:srgbClr val="FFFFFF"/>
                  </a:solidFill>
                  <a:latin typeface="Segoe UI Semibold"/>
                  <a:ea typeface="Segoe UI" pitchFamily="34" charset="0"/>
                  <a:cs typeface="Segoe UI" pitchFamily="34" charset="0"/>
                </a:endParaRPr>
              </a:p>
            </p:txBody>
          </p:sp>
          <p:sp>
            <p:nvSpPr>
              <p:cNvPr id="161" name="Freeform: Shape 143">
                <a:extLst>
                  <a:ext uri="{FF2B5EF4-FFF2-40B4-BE49-F238E27FC236}">
                    <a16:creationId xmlns:a16="http://schemas.microsoft.com/office/drawing/2014/main" id="{406C76CB-C24C-774B-807B-84CA197092FB}"/>
                  </a:ext>
                </a:extLst>
              </p:cNvPr>
              <p:cNvSpPr/>
              <p:nvPr/>
            </p:nvSpPr>
            <p:spPr bwMode="auto">
              <a:xfrm>
                <a:off x="8275765" y="5872016"/>
                <a:ext cx="70975" cy="95522"/>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765" kern="0">
                  <a:solidFill>
                    <a:srgbClr val="FFFFFF"/>
                  </a:solidFill>
                  <a:latin typeface="Segoe UI Semibold"/>
                  <a:ea typeface="Segoe UI" pitchFamily="34" charset="0"/>
                  <a:cs typeface="Segoe UI" pitchFamily="34" charset="0"/>
                </a:endParaRPr>
              </a:p>
            </p:txBody>
          </p:sp>
        </p:grpSp>
      </p:grpSp>
      <p:grpSp>
        <p:nvGrpSpPr>
          <p:cNvPr id="19" name="Group 18">
            <a:extLst>
              <a:ext uri="{FF2B5EF4-FFF2-40B4-BE49-F238E27FC236}">
                <a16:creationId xmlns:a16="http://schemas.microsoft.com/office/drawing/2014/main" id="{D4B2B468-1B87-094A-B934-5C1558853951}"/>
              </a:ext>
            </a:extLst>
          </p:cNvPr>
          <p:cNvGrpSpPr/>
          <p:nvPr/>
        </p:nvGrpSpPr>
        <p:grpSpPr>
          <a:xfrm>
            <a:off x="7752745" y="4642275"/>
            <a:ext cx="1370927" cy="597981"/>
            <a:chOff x="8152408" y="5714447"/>
            <a:chExt cx="1792224" cy="781745"/>
          </a:xfrm>
        </p:grpSpPr>
        <p:sp>
          <p:nvSpPr>
            <p:cNvPr id="155" name="Rectangle 154">
              <a:extLst>
                <a:ext uri="{FF2B5EF4-FFF2-40B4-BE49-F238E27FC236}">
                  <a16:creationId xmlns:a16="http://schemas.microsoft.com/office/drawing/2014/main" id="{99CF0999-4488-2149-B151-21ADB0A8FEBB}"/>
                </a:ext>
              </a:extLst>
            </p:cNvPr>
            <p:cNvSpPr/>
            <p:nvPr/>
          </p:nvSpPr>
          <p:spPr>
            <a:xfrm>
              <a:off x="8152408" y="6173027"/>
              <a:ext cx="17922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sym typeface="Wingdings" panose="05000000000000000000" pitchFamily="2" charset="2"/>
                </a:rPr>
                <a:t>Cloud</a:t>
              </a:r>
              <a:endParaRPr lang="en-US" sz="765" kern="0" dirty="0">
                <a:solidFill>
                  <a:prstClr val="white"/>
                </a:solidFill>
                <a:latin typeface="Segoe UI Semibold" panose="020B0702040204020203" pitchFamily="34" charset="0"/>
                <a:cs typeface="Segoe UI Semibold" panose="020B0702040204020203" pitchFamily="34" charset="0"/>
              </a:endParaRPr>
            </a:p>
          </p:txBody>
        </p:sp>
        <p:sp>
          <p:nvSpPr>
            <p:cNvPr id="162" name="Freeform 128">
              <a:extLst>
                <a:ext uri="{FF2B5EF4-FFF2-40B4-BE49-F238E27FC236}">
                  <a16:creationId xmlns:a16="http://schemas.microsoft.com/office/drawing/2014/main" id="{10724302-EC36-B942-9C86-554F95F539FF}"/>
                </a:ext>
              </a:extLst>
            </p:cNvPr>
            <p:cNvSpPr>
              <a:spLocks noChangeAspect="1"/>
            </p:cNvSpPr>
            <p:nvPr/>
          </p:nvSpPr>
          <p:spPr bwMode="auto">
            <a:xfrm>
              <a:off x="8837904" y="5714447"/>
              <a:ext cx="421232" cy="2358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p:spPr>
          <p:txBody>
            <a:bodyPr vert="horz" wrap="square" lIns="69945" tIns="34973" rIns="69945" bIns="34973" numCol="1" anchor="t" anchorCtr="0" compatLnSpc="1">
              <a:prstTxWarp prst="textNoShape">
                <a:avLst/>
              </a:prstTxWarp>
            </a:bodyPr>
            <a:lstStyle/>
            <a:p>
              <a:pPr defTabSz="699447">
                <a:lnSpc>
                  <a:spcPct val="90000"/>
                </a:lnSpc>
                <a:defRPr/>
              </a:pPr>
              <a:endParaRPr lang="en-US" sz="765" kern="0" dirty="0">
                <a:solidFill>
                  <a:srgbClr val="333333"/>
                </a:solidFill>
                <a:latin typeface="Segoe UI Semibold"/>
              </a:endParaRPr>
            </a:p>
          </p:txBody>
        </p:sp>
      </p:grpSp>
      <p:grpSp>
        <p:nvGrpSpPr>
          <p:cNvPr id="20" name="Group 19">
            <a:extLst>
              <a:ext uri="{FF2B5EF4-FFF2-40B4-BE49-F238E27FC236}">
                <a16:creationId xmlns:a16="http://schemas.microsoft.com/office/drawing/2014/main" id="{504DCDA3-4151-3245-B3D5-4FD4A784F1DA}"/>
              </a:ext>
            </a:extLst>
          </p:cNvPr>
          <p:cNvGrpSpPr/>
          <p:nvPr/>
        </p:nvGrpSpPr>
        <p:grpSpPr>
          <a:xfrm>
            <a:off x="9140050" y="4620131"/>
            <a:ext cx="1370927" cy="620122"/>
            <a:chOff x="9966044" y="5685501"/>
            <a:chExt cx="1792224" cy="810691"/>
          </a:xfrm>
        </p:grpSpPr>
        <p:sp>
          <p:nvSpPr>
            <p:cNvPr id="154" name="Rectangle 153">
              <a:extLst>
                <a:ext uri="{FF2B5EF4-FFF2-40B4-BE49-F238E27FC236}">
                  <a16:creationId xmlns:a16="http://schemas.microsoft.com/office/drawing/2014/main" id="{45FEFDF5-1EA9-B64E-BCFE-06DFA4F57DCA}"/>
                </a:ext>
              </a:extLst>
            </p:cNvPr>
            <p:cNvSpPr/>
            <p:nvPr/>
          </p:nvSpPr>
          <p:spPr>
            <a:xfrm>
              <a:off x="9966044" y="6173027"/>
              <a:ext cx="17922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sym typeface="Wingdings" panose="05000000000000000000" pitchFamily="2" charset="2"/>
                </a:rPr>
                <a:t>Edge</a:t>
              </a:r>
              <a:endParaRPr lang="en-US" sz="765" kern="0" dirty="0">
                <a:solidFill>
                  <a:prstClr val="white"/>
                </a:solidFill>
                <a:latin typeface="Segoe UI Semibold" panose="020B0702040204020203" pitchFamily="34" charset="0"/>
                <a:cs typeface="Segoe UI Semibold" panose="020B0702040204020203" pitchFamily="34" charset="0"/>
              </a:endParaRPr>
            </a:p>
          </p:txBody>
        </p:sp>
        <p:grpSp>
          <p:nvGrpSpPr>
            <p:cNvPr id="163" name="Group 162">
              <a:extLst>
                <a:ext uri="{FF2B5EF4-FFF2-40B4-BE49-F238E27FC236}">
                  <a16:creationId xmlns:a16="http://schemas.microsoft.com/office/drawing/2014/main" id="{93A39D66-A98E-454E-A7B8-423BD46258EA}"/>
                </a:ext>
              </a:extLst>
            </p:cNvPr>
            <p:cNvGrpSpPr>
              <a:grpSpLocks noChangeAspect="1"/>
            </p:cNvGrpSpPr>
            <p:nvPr/>
          </p:nvGrpSpPr>
          <p:grpSpPr>
            <a:xfrm>
              <a:off x="10734642" y="5685501"/>
              <a:ext cx="255029" cy="251184"/>
              <a:chOff x="10973910" y="5531191"/>
              <a:chExt cx="410726" cy="404534"/>
            </a:xfrm>
          </p:grpSpPr>
          <p:grpSp>
            <p:nvGrpSpPr>
              <p:cNvPr id="164" name="Group 163">
                <a:extLst>
                  <a:ext uri="{FF2B5EF4-FFF2-40B4-BE49-F238E27FC236}">
                    <a16:creationId xmlns:a16="http://schemas.microsoft.com/office/drawing/2014/main" id="{562FBAAE-1DF5-9A47-87EA-CDCE00B31B49}"/>
                  </a:ext>
                </a:extLst>
              </p:cNvPr>
              <p:cNvGrpSpPr/>
              <p:nvPr/>
            </p:nvGrpSpPr>
            <p:grpSpPr>
              <a:xfrm flipH="1">
                <a:off x="10973910" y="5531191"/>
                <a:ext cx="394710" cy="393062"/>
                <a:chOff x="7855882" y="2876917"/>
                <a:chExt cx="186983" cy="188103"/>
              </a:xfrm>
              <a:noFill/>
            </p:grpSpPr>
            <p:sp>
              <p:nvSpPr>
                <p:cNvPr id="196" name="Freeform 99">
                  <a:extLst>
                    <a:ext uri="{FF2B5EF4-FFF2-40B4-BE49-F238E27FC236}">
                      <a16:creationId xmlns:a16="http://schemas.microsoft.com/office/drawing/2014/main" id="{56B14BD3-D3D1-1D44-9A1B-F7F3D8BB6511}"/>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p:spPr>
              <p:txBody>
                <a:bodyPr vert="horz" wrap="square" lIns="55397" tIns="27699" rIns="55397" bIns="27699" numCol="1" anchor="t" anchorCtr="0" compatLnSpc="1">
                  <a:prstTxWarp prst="textNoShape">
                    <a:avLst/>
                  </a:prstTxWarp>
                </a:bodyPr>
                <a:lstStyle/>
                <a:p>
                  <a:pPr defTabSz="685537">
                    <a:lnSpc>
                      <a:spcPct val="90000"/>
                    </a:lnSpc>
                    <a:defRPr/>
                  </a:pPr>
                  <a:endParaRPr lang="en-US" sz="765" kern="0">
                    <a:solidFill>
                      <a:srgbClr val="FFFFFF"/>
                    </a:solidFill>
                    <a:latin typeface="Segoe UI Semibold"/>
                  </a:endParaRPr>
                </a:p>
              </p:txBody>
            </p:sp>
            <p:sp>
              <p:nvSpPr>
                <p:cNvPr id="197" name="Freeform 100">
                  <a:extLst>
                    <a:ext uri="{FF2B5EF4-FFF2-40B4-BE49-F238E27FC236}">
                      <a16:creationId xmlns:a16="http://schemas.microsoft.com/office/drawing/2014/main" id="{2D11C9B2-B311-7449-BD5F-2C73EA01FAC2}"/>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p:spPr>
              <p:txBody>
                <a:bodyPr vert="horz" wrap="square" lIns="55397" tIns="27699" rIns="55397" bIns="27699" numCol="1" anchor="t" anchorCtr="0" compatLnSpc="1">
                  <a:prstTxWarp prst="textNoShape">
                    <a:avLst/>
                  </a:prstTxWarp>
                </a:bodyPr>
                <a:lstStyle/>
                <a:p>
                  <a:pPr defTabSz="685537">
                    <a:lnSpc>
                      <a:spcPct val="90000"/>
                    </a:lnSpc>
                    <a:defRPr/>
                  </a:pPr>
                  <a:endParaRPr lang="en-US" sz="765" kern="0">
                    <a:solidFill>
                      <a:srgbClr val="FFFFFF"/>
                    </a:solidFill>
                    <a:latin typeface="Segoe UI Semibold"/>
                  </a:endParaRPr>
                </a:p>
              </p:txBody>
            </p:sp>
            <p:sp>
              <p:nvSpPr>
                <p:cNvPr id="207" name="Freeform 101">
                  <a:extLst>
                    <a:ext uri="{FF2B5EF4-FFF2-40B4-BE49-F238E27FC236}">
                      <a16:creationId xmlns:a16="http://schemas.microsoft.com/office/drawing/2014/main" id="{84219B1C-6D17-BA4F-95DF-D44EAF52180B}"/>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p:spPr>
              <p:txBody>
                <a:bodyPr vert="horz" wrap="square" lIns="55397" tIns="27699" rIns="55397" bIns="27699" numCol="1" anchor="t" anchorCtr="0" compatLnSpc="1">
                  <a:prstTxWarp prst="textNoShape">
                    <a:avLst/>
                  </a:prstTxWarp>
                </a:bodyPr>
                <a:lstStyle/>
                <a:p>
                  <a:pPr defTabSz="685537">
                    <a:lnSpc>
                      <a:spcPct val="90000"/>
                    </a:lnSpc>
                    <a:defRPr/>
                  </a:pPr>
                  <a:endParaRPr lang="en-US" sz="765" kern="0">
                    <a:solidFill>
                      <a:srgbClr val="FFFFFF"/>
                    </a:solidFill>
                    <a:latin typeface="Segoe UI Semibold"/>
                  </a:endParaRPr>
                </a:p>
              </p:txBody>
            </p:sp>
          </p:grpSp>
          <p:sp>
            <p:nvSpPr>
              <p:cNvPr id="165" name="Oval 164">
                <a:extLst>
                  <a:ext uri="{FF2B5EF4-FFF2-40B4-BE49-F238E27FC236}">
                    <a16:creationId xmlns:a16="http://schemas.microsoft.com/office/drawing/2014/main" id="{A95847A1-7F65-2147-B645-8F517DFC893E}"/>
                  </a:ext>
                </a:extLst>
              </p:cNvPr>
              <p:cNvSpPr/>
              <p:nvPr/>
            </p:nvSpPr>
            <p:spPr bwMode="auto">
              <a:xfrm>
                <a:off x="11264610" y="5816912"/>
                <a:ext cx="120026" cy="118813"/>
              </a:xfrm>
              <a:prstGeom prst="ellipse">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765" kern="0">
                  <a:solidFill>
                    <a:srgbClr val="FFFFFF"/>
                  </a:solidFill>
                  <a:latin typeface="Segoe UI Semibold"/>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6F6387B9-2254-304C-AEFA-627BF06A4F2A}"/>
              </a:ext>
            </a:extLst>
          </p:cNvPr>
          <p:cNvGrpSpPr/>
          <p:nvPr/>
        </p:nvGrpSpPr>
        <p:grpSpPr>
          <a:xfrm>
            <a:off x="6405337" y="1712707"/>
            <a:ext cx="1021201" cy="588732"/>
            <a:chOff x="6390930" y="1884599"/>
            <a:chExt cx="1335024" cy="769655"/>
          </a:xfrm>
        </p:grpSpPr>
        <p:sp>
          <p:nvSpPr>
            <p:cNvPr id="212" name="TextBox 211">
              <a:extLst>
                <a:ext uri="{FF2B5EF4-FFF2-40B4-BE49-F238E27FC236}">
                  <a16:creationId xmlns:a16="http://schemas.microsoft.com/office/drawing/2014/main" id="{DF677CA8-DC16-3645-A68A-5B47D5058DE0}"/>
                </a:ext>
              </a:extLst>
            </p:cNvPr>
            <p:cNvSpPr txBox="1"/>
            <p:nvPr/>
          </p:nvSpPr>
          <p:spPr>
            <a:xfrm>
              <a:off x="6390930" y="2331089"/>
              <a:ext cx="13350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rPr>
                <a:t>Vision</a:t>
              </a:r>
            </a:p>
          </p:txBody>
        </p:sp>
        <p:sp>
          <p:nvSpPr>
            <p:cNvPr id="213" name="Eye" title="Icon of an eye">
              <a:extLst>
                <a:ext uri="{FF2B5EF4-FFF2-40B4-BE49-F238E27FC236}">
                  <a16:creationId xmlns:a16="http://schemas.microsoft.com/office/drawing/2014/main" id="{7584025D-62D3-6240-9F88-70F4B2A41B53}"/>
                </a:ext>
              </a:extLst>
            </p:cNvPr>
            <p:cNvSpPr>
              <a:spLocks noChangeAspect="1" noEditPoints="1"/>
            </p:cNvSpPr>
            <p:nvPr/>
          </p:nvSpPr>
          <p:spPr bwMode="auto">
            <a:xfrm>
              <a:off x="6871406" y="1884599"/>
              <a:ext cx="374073" cy="20653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47">
                <a:defRPr/>
              </a:pPr>
              <a:endParaRPr lang="en-US" sz="1377" kern="0">
                <a:gradFill>
                  <a:gsLst>
                    <a:gs pos="0">
                      <a:srgbClr val="505050"/>
                    </a:gs>
                    <a:gs pos="100000">
                      <a:srgbClr val="505050"/>
                    </a:gs>
                  </a:gsLst>
                </a:gradFill>
                <a:latin typeface="Segoe UI"/>
              </a:endParaRPr>
            </a:p>
          </p:txBody>
        </p:sp>
      </p:grpSp>
      <p:grpSp>
        <p:nvGrpSpPr>
          <p:cNvPr id="6" name="Group 5">
            <a:extLst>
              <a:ext uri="{FF2B5EF4-FFF2-40B4-BE49-F238E27FC236}">
                <a16:creationId xmlns:a16="http://schemas.microsoft.com/office/drawing/2014/main" id="{B045CB5B-B952-1F4A-9B91-89BE37AFC2C4}"/>
              </a:ext>
            </a:extLst>
          </p:cNvPr>
          <p:cNvGrpSpPr/>
          <p:nvPr/>
        </p:nvGrpSpPr>
        <p:grpSpPr>
          <a:xfrm>
            <a:off x="8461630" y="1679213"/>
            <a:ext cx="1021201" cy="622225"/>
            <a:chOff x="9079140" y="1840814"/>
            <a:chExt cx="1335024" cy="813440"/>
          </a:xfrm>
          <a:solidFill>
            <a:schemeClr val="bg1"/>
          </a:solidFill>
        </p:grpSpPr>
        <p:sp>
          <p:nvSpPr>
            <p:cNvPr id="209" name="TextBox 208">
              <a:extLst>
                <a:ext uri="{FF2B5EF4-FFF2-40B4-BE49-F238E27FC236}">
                  <a16:creationId xmlns:a16="http://schemas.microsoft.com/office/drawing/2014/main" id="{0449D244-1463-B14F-9B11-67EA0CDEB99E}"/>
                </a:ext>
              </a:extLst>
            </p:cNvPr>
            <p:cNvSpPr txBox="1"/>
            <p:nvPr/>
          </p:nvSpPr>
          <p:spPr>
            <a:xfrm>
              <a:off x="9079140" y="2331089"/>
              <a:ext cx="13350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rPr>
                <a:t>Language</a:t>
              </a:r>
            </a:p>
          </p:txBody>
        </p:sp>
        <p:sp>
          <p:nvSpPr>
            <p:cNvPr id="214" name="Characters_E8C1" title="Icon of the letter A and a letter in another language">
              <a:extLst>
                <a:ext uri="{FF2B5EF4-FFF2-40B4-BE49-F238E27FC236}">
                  <a16:creationId xmlns:a16="http://schemas.microsoft.com/office/drawing/2014/main" id="{05A47A4F-38C1-BA42-A386-893056271CDD}"/>
                </a:ext>
              </a:extLst>
            </p:cNvPr>
            <p:cNvSpPr>
              <a:spLocks noChangeAspect="1" noEditPoints="1"/>
            </p:cNvSpPr>
            <p:nvPr/>
          </p:nvSpPr>
          <p:spPr bwMode="auto">
            <a:xfrm>
              <a:off x="9604094" y="1840814"/>
              <a:ext cx="285116" cy="294102"/>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pFill/>
            <a:ln w="635" cap="sq">
              <a:noFill/>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grpSp>
      <p:grpSp>
        <p:nvGrpSpPr>
          <p:cNvPr id="7" name="Group 6">
            <a:extLst>
              <a:ext uri="{FF2B5EF4-FFF2-40B4-BE49-F238E27FC236}">
                <a16:creationId xmlns:a16="http://schemas.microsoft.com/office/drawing/2014/main" id="{381F9186-EF64-AE47-9A83-9550124CD830}"/>
              </a:ext>
            </a:extLst>
          </p:cNvPr>
          <p:cNvGrpSpPr/>
          <p:nvPr/>
        </p:nvGrpSpPr>
        <p:grpSpPr>
          <a:xfrm>
            <a:off x="9489776" y="1686595"/>
            <a:ext cx="1021201" cy="614843"/>
            <a:chOff x="10423244" y="1850465"/>
            <a:chExt cx="1335024" cy="803789"/>
          </a:xfrm>
        </p:grpSpPr>
        <p:sp>
          <p:nvSpPr>
            <p:cNvPr id="211" name="TextBox 210">
              <a:extLst>
                <a:ext uri="{FF2B5EF4-FFF2-40B4-BE49-F238E27FC236}">
                  <a16:creationId xmlns:a16="http://schemas.microsoft.com/office/drawing/2014/main" id="{00D6B47B-EDAA-5644-9578-4F3271CEE5C0}"/>
                </a:ext>
              </a:extLst>
            </p:cNvPr>
            <p:cNvSpPr txBox="1"/>
            <p:nvPr/>
          </p:nvSpPr>
          <p:spPr>
            <a:xfrm>
              <a:off x="10423244" y="2331089"/>
              <a:ext cx="13350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rPr>
                <a:t>Search</a:t>
              </a:r>
            </a:p>
          </p:txBody>
        </p:sp>
        <p:sp>
          <p:nvSpPr>
            <p:cNvPr id="215" name="magnify" title="Icon of a magnifying glass">
              <a:extLst>
                <a:ext uri="{FF2B5EF4-FFF2-40B4-BE49-F238E27FC236}">
                  <a16:creationId xmlns:a16="http://schemas.microsoft.com/office/drawing/2014/main" id="{F3F742DA-5606-1F42-81A5-BDC33BBF65D4}"/>
                </a:ext>
              </a:extLst>
            </p:cNvPr>
            <p:cNvSpPr>
              <a:spLocks noChangeAspect="1" noEditPoints="1"/>
            </p:cNvSpPr>
            <p:nvPr/>
          </p:nvSpPr>
          <p:spPr bwMode="auto">
            <a:xfrm flipH="1">
              <a:off x="10950679" y="1850465"/>
              <a:ext cx="280155" cy="2748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47">
                <a:defRPr/>
              </a:pPr>
              <a:endParaRPr lang="en-US" sz="1377" kern="0">
                <a:gradFill>
                  <a:gsLst>
                    <a:gs pos="0">
                      <a:srgbClr val="505050"/>
                    </a:gs>
                    <a:gs pos="100000">
                      <a:srgbClr val="505050"/>
                    </a:gs>
                  </a:gsLst>
                </a:gradFill>
                <a:latin typeface="Segoe UI"/>
              </a:endParaRPr>
            </a:p>
          </p:txBody>
        </p:sp>
      </p:grpSp>
      <p:grpSp>
        <p:nvGrpSpPr>
          <p:cNvPr id="13" name="Group 12">
            <a:extLst>
              <a:ext uri="{FF2B5EF4-FFF2-40B4-BE49-F238E27FC236}">
                <a16:creationId xmlns:a16="http://schemas.microsoft.com/office/drawing/2014/main" id="{194D3FB8-D75B-EA4A-97D6-045BA1F242DA}"/>
              </a:ext>
            </a:extLst>
          </p:cNvPr>
          <p:cNvGrpSpPr/>
          <p:nvPr/>
        </p:nvGrpSpPr>
        <p:grpSpPr>
          <a:xfrm>
            <a:off x="7752745" y="3116699"/>
            <a:ext cx="1370927" cy="642796"/>
            <a:chOff x="8152408" y="3720051"/>
            <a:chExt cx="1792224" cy="840332"/>
          </a:xfrm>
          <a:solidFill>
            <a:schemeClr val="accent1"/>
          </a:solidFill>
        </p:grpSpPr>
        <p:sp>
          <p:nvSpPr>
            <p:cNvPr id="151" name="TextBox 150">
              <a:extLst>
                <a:ext uri="{FF2B5EF4-FFF2-40B4-BE49-F238E27FC236}">
                  <a16:creationId xmlns:a16="http://schemas.microsoft.com/office/drawing/2014/main" id="{DD3321EB-B22C-0643-9C64-4D85B9922521}"/>
                </a:ext>
              </a:extLst>
            </p:cNvPr>
            <p:cNvSpPr txBox="1"/>
            <p:nvPr/>
          </p:nvSpPr>
          <p:spPr>
            <a:xfrm>
              <a:off x="8152408" y="4237218"/>
              <a:ext cx="1792224"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Azure Machine Learning</a:t>
              </a:r>
            </a:p>
          </p:txBody>
        </p:sp>
        <p:grpSp>
          <p:nvGrpSpPr>
            <p:cNvPr id="255" name="Group 254">
              <a:extLst>
                <a:ext uri="{FF2B5EF4-FFF2-40B4-BE49-F238E27FC236}">
                  <a16:creationId xmlns:a16="http://schemas.microsoft.com/office/drawing/2014/main" id="{6863CAFB-D0B3-6741-B323-B37FC99A559A}"/>
                </a:ext>
              </a:extLst>
            </p:cNvPr>
            <p:cNvGrpSpPr/>
            <p:nvPr/>
          </p:nvGrpSpPr>
          <p:grpSpPr>
            <a:xfrm>
              <a:off x="8871318" y="3720051"/>
              <a:ext cx="320174" cy="342357"/>
              <a:chOff x="8882196" y="3721867"/>
              <a:chExt cx="285941" cy="305752"/>
            </a:xfrm>
            <a:grpFill/>
          </p:grpSpPr>
          <p:sp>
            <p:nvSpPr>
              <p:cNvPr id="256" name="Rectangle 255">
                <a:extLst>
                  <a:ext uri="{FF2B5EF4-FFF2-40B4-BE49-F238E27FC236}">
                    <a16:creationId xmlns:a16="http://schemas.microsoft.com/office/drawing/2014/main" id="{AC72E121-B59A-5F4E-9960-5DC8E3340DA4}"/>
                  </a:ext>
                </a:extLst>
              </p:cNvPr>
              <p:cNvSpPr/>
              <p:nvPr/>
            </p:nvSpPr>
            <p:spPr bwMode="auto">
              <a:xfrm>
                <a:off x="8901347" y="3950022"/>
                <a:ext cx="247639" cy="77597"/>
              </a:xfrm>
              <a:prstGeom prst="rect">
                <a:avLst/>
              </a:pr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Freeform 123">
                <a:extLst>
                  <a:ext uri="{FF2B5EF4-FFF2-40B4-BE49-F238E27FC236}">
                    <a16:creationId xmlns:a16="http://schemas.microsoft.com/office/drawing/2014/main" id="{4116B27E-38AB-FD40-A7AB-EC9C05BD58D4}"/>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Freeform 124">
                <a:extLst>
                  <a:ext uri="{FF2B5EF4-FFF2-40B4-BE49-F238E27FC236}">
                    <a16:creationId xmlns:a16="http://schemas.microsoft.com/office/drawing/2014/main" id="{E2000085-6C0F-BD41-A34E-695D702C5787}"/>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10F1B6E4-1EAE-D443-9C09-0C446FE99753}"/>
              </a:ext>
            </a:extLst>
          </p:cNvPr>
          <p:cNvGrpSpPr/>
          <p:nvPr/>
        </p:nvGrpSpPr>
        <p:grpSpPr>
          <a:xfrm>
            <a:off x="9489776" y="2372207"/>
            <a:ext cx="1021201" cy="662061"/>
            <a:chOff x="10423244" y="2746771"/>
            <a:chExt cx="1335024" cy="865517"/>
          </a:xfrm>
        </p:grpSpPr>
        <p:sp>
          <p:nvSpPr>
            <p:cNvPr id="122" name="TextBox 121">
              <a:extLst>
                <a:ext uri="{FF2B5EF4-FFF2-40B4-BE49-F238E27FC236}">
                  <a16:creationId xmlns:a16="http://schemas.microsoft.com/office/drawing/2014/main" id="{C5133FAA-F46C-FA49-A3C6-4B813B0867BF}"/>
                </a:ext>
              </a:extLst>
            </p:cNvPr>
            <p:cNvSpPr txBox="1"/>
            <p:nvPr/>
          </p:nvSpPr>
          <p:spPr>
            <a:xfrm>
              <a:off x="10423244" y="3289123"/>
              <a:ext cx="1335024"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err="1">
                  <a:solidFill>
                    <a:prstClr val="white"/>
                  </a:solidFill>
                </a:rPr>
                <a:t>Onnx</a:t>
              </a:r>
              <a:endParaRPr lang="en-US" sz="765" kern="0" dirty="0">
                <a:solidFill>
                  <a:prstClr val="white"/>
                </a:solidFill>
              </a:endParaRPr>
            </a:p>
          </p:txBody>
        </p:sp>
        <p:pic>
          <p:nvPicPr>
            <p:cNvPr id="260" name="Picture 259">
              <a:extLst>
                <a:ext uri="{FF2B5EF4-FFF2-40B4-BE49-F238E27FC236}">
                  <a16:creationId xmlns:a16="http://schemas.microsoft.com/office/drawing/2014/main" id="{A95E800E-075B-6D4C-A01F-AE0EEE7CBB16}"/>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881414" y="2746771"/>
              <a:ext cx="411480" cy="393055"/>
            </a:xfrm>
            <a:prstGeom prst="rect">
              <a:avLst/>
            </a:prstGeom>
            <a:ln>
              <a:noFill/>
            </a:ln>
          </p:spPr>
        </p:pic>
      </p:grpSp>
      <p:grpSp>
        <p:nvGrpSpPr>
          <p:cNvPr id="5" name="Group 4">
            <a:extLst>
              <a:ext uri="{FF2B5EF4-FFF2-40B4-BE49-F238E27FC236}">
                <a16:creationId xmlns:a16="http://schemas.microsoft.com/office/drawing/2014/main" id="{12D3C21C-A356-FF4A-93CF-D54AF1E196BA}"/>
              </a:ext>
            </a:extLst>
          </p:cNvPr>
          <p:cNvGrpSpPr/>
          <p:nvPr/>
        </p:nvGrpSpPr>
        <p:grpSpPr>
          <a:xfrm>
            <a:off x="7433483" y="1686595"/>
            <a:ext cx="1021201" cy="614843"/>
            <a:chOff x="7735035" y="1850465"/>
            <a:chExt cx="1335024" cy="803789"/>
          </a:xfrm>
        </p:grpSpPr>
        <p:sp>
          <p:nvSpPr>
            <p:cNvPr id="210" name="TextBox 209">
              <a:extLst>
                <a:ext uri="{FF2B5EF4-FFF2-40B4-BE49-F238E27FC236}">
                  <a16:creationId xmlns:a16="http://schemas.microsoft.com/office/drawing/2014/main" id="{8F66E92A-CFC8-0F48-B9E4-5ECB291639B0}"/>
                </a:ext>
              </a:extLst>
            </p:cNvPr>
            <p:cNvSpPr txBox="1"/>
            <p:nvPr/>
          </p:nvSpPr>
          <p:spPr>
            <a:xfrm>
              <a:off x="7735035" y="2331089"/>
              <a:ext cx="1335024" cy="323165"/>
            </a:xfrm>
            <a:prstGeom prst="rect">
              <a:avLst/>
            </a:prstGeom>
            <a:noFill/>
            <a:ln>
              <a:noFill/>
            </a:ln>
          </p:spPr>
          <p:txBody>
            <a:bodyPr wrap="square" lIns="0" tIns="0" rIns="0" bIns="139891" rtlCol="0" anchor="b" anchorCtr="0">
              <a:spAutoFit/>
            </a:bodyPr>
            <a:lstStyle/>
            <a:p>
              <a:pPr algn="ctr" defTabSz="685274">
                <a:lnSpc>
                  <a:spcPct val="90000"/>
                </a:lnSpc>
                <a:spcAft>
                  <a:spcPts val="450"/>
                </a:spcAft>
                <a:defRPr/>
              </a:pPr>
              <a:r>
                <a:rPr lang="en-US" sz="765" kern="0" dirty="0">
                  <a:solidFill>
                    <a:prstClr val="white"/>
                  </a:solidFill>
                  <a:latin typeface="Segoe UI Semibold" panose="020B0702040204020203" pitchFamily="34" charset="0"/>
                  <a:cs typeface="Segoe UI Semibold" panose="020B0702040204020203" pitchFamily="34" charset="0"/>
                </a:rPr>
                <a:t>Speech</a:t>
              </a:r>
            </a:p>
          </p:txBody>
        </p:sp>
        <p:sp>
          <p:nvSpPr>
            <p:cNvPr id="261" name="Microsoft_E720" title="Icon of a microphone">
              <a:extLst>
                <a:ext uri="{FF2B5EF4-FFF2-40B4-BE49-F238E27FC236}">
                  <a16:creationId xmlns:a16="http://schemas.microsoft.com/office/drawing/2014/main" id="{AA57AF3D-7FF6-7843-A2B5-BAB354E54894}"/>
                </a:ext>
              </a:extLst>
            </p:cNvPr>
            <p:cNvSpPr>
              <a:spLocks noChangeAspect="1" noEditPoints="1"/>
            </p:cNvSpPr>
            <p:nvPr/>
          </p:nvSpPr>
          <p:spPr bwMode="auto">
            <a:xfrm>
              <a:off x="8310991" y="1850465"/>
              <a:ext cx="183112" cy="2748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47">
                <a:defRPr/>
              </a:pPr>
              <a:endParaRPr lang="en-US" sz="1377" kern="0">
                <a:gradFill>
                  <a:gsLst>
                    <a:gs pos="0">
                      <a:srgbClr val="505050"/>
                    </a:gs>
                    <a:gs pos="100000">
                      <a:srgbClr val="505050"/>
                    </a:gs>
                  </a:gsLst>
                </a:gradFill>
                <a:latin typeface="Segoe UI"/>
              </a:endParaRPr>
            </a:p>
          </p:txBody>
        </p:sp>
      </p:grpSp>
      <p:sp>
        <p:nvSpPr>
          <p:cNvPr id="275" name="Rectangle 274">
            <a:extLst>
              <a:ext uri="{FF2B5EF4-FFF2-40B4-BE49-F238E27FC236}">
                <a16:creationId xmlns:a16="http://schemas.microsoft.com/office/drawing/2014/main" id="{926D6FA0-7912-2140-816D-303D79305E67}"/>
              </a:ext>
            </a:extLst>
          </p:cNvPr>
          <p:cNvSpPr/>
          <p:nvPr/>
        </p:nvSpPr>
        <p:spPr bwMode="auto">
          <a:xfrm>
            <a:off x="2080582" y="2413292"/>
            <a:ext cx="4101319" cy="3850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713271" fontAlgn="base">
              <a:lnSpc>
                <a:spcPct val="90000"/>
              </a:lnSpc>
              <a:spcBef>
                <a:spcPts val="306"/>
              </a:spcBef>
              <a:spcAft>
                <a:spcPct val="0"/>
              </a:spcAft>
              <a:defRPr/>
            </a:pPr>
            <a:r>
              <a:rPr lang="en-US" sz="1377" b="1" kern="0" dirty="0">
                <a:solidFill>
                  <a:prstClr val="black"/>
                </a:solidFill>
                <a:latin typeface="Segoe UI Semibold"/>
                <a:ea typeface="Segoe UI" pitchFamily="34" charset="0"/>
                <a:cs typeface="Segoe UI" pitchFamily="34" charset="0"/>
              </a:rPr>
              <a:t>Popular frameworks </a:t>
            </a:r>
            <a:r>
              <a:rPr lang="zh-CN" altLang="en-US" sz="1377" b="1" kern="0" dirty="0">
                <a:solidFill>
                  <a:prstClr val="black"/>
                </a:solidFill>
                <a:latin typeface="Segoe UI Semibold"/>
                <a:ea typeface="Segoe UI" pitchFamily="34" charset="0"/>
                <a:cs typeface="Segoe UI" pitchFamily="34" charset="0"/>
              </a:rPr>
              <a:t>主流框架</a:t>
            </a:r>
            <a:endParaRPr lang="en-US" sz="1377" b="1" kern="0" dirty="0">
              <a:solidFill>
                <a:prstClr val="black"/>
              </a:solidFill>
              <a:latin typeface="Segoe UI Semibold"/>
              <a:ea typeface="Segoe UI" pitchFamily="34" charset="0"/>
              <a:cs typeface="Segoe UI" pitchFamily="34" charset="0"/>
            </a:endParaRPr>
          </a:p>
          <a:p>
            <a:pPr defTabSz="713271" fontAlgn="base">
              <a:lnSpc>
                <a:spcPct val="90000"/>
              </a:lnSpc>
              <a:spcBef>
                <a:spcPts val="306"/>
              </a:spcBef>
              <a:spcAft>
                <a:spcPct val="0"/>
              </a:spcAft>
              <a:defRPr/>
            </a:pPr>
            <a:r>
              <a:rPr lang="en-US" sz="1071" kern="0" dirty="0">
                <a:solidFill>
                  <a:prstClr val="black"/>
                </a:solidFill>
                <a:latin typeface="Segoe UI"/>
                <a:cs typeface="Segoe UI" pitchFamily="34" charset="0"/>
              </a:rPr>
              <a:t>To build advanced deep learning solutions </a:t>
            </a:r>
            <a:r>
              <a:rPr lang="zh-CN" altLang="en-US" sz="1071" kern="0" dirty="0">
                <a:solidFill>
                  <a:prstClr val="black"/>
                </a:solidFill>
                <a:latin typeface="Segoe UI"/>
                <a:ea typeface="宋体" panose="02010600030101010101" pitchFamily="2" charset="-122"/>
                <a:cs typeface="Segoe UI" pitchFamily="34" charset="0"/>
              </a:rPr>
              <a:t>构建深度学习应用</a:t>
            </a:r>
            <a:r>
              <a:rPr lang="en-US" sz="1071" kern="0" dirty="0">
                <a:solidFill>
                  <a:prstClr val="black"/>
                </a:solidFill>
                <a:latin typeface="Segoe UI"/>
                <a:cs typeface="Segoe UI" pitchFamily="34" charset="0"/>
              </a:rPr>
              <a:t> </a:t>
            </a:r>
          </a:p>
        </p:txBody>
      </p:sp>
      <p:sp>
        <p:nvSpPr>
          <p:cNvPr id="276" name="Rectangle 275">
            <a:extLst>
              <a:ext uri="{FF2B5EF4-FFF2-40B4-BE49-F238E27FC236}">
                <a16:creationId xmlns:a16="http://schemas.microsoft.com/office/drawing/2014/main" id="{72333DA3-603B-4340-8739-6F5A8FF03D1D}"/>
              </a:ext>
            </a:extLst>
          </p:cNvPr>
          <p:cNvSpPr/>
          <p:nvPr/>
        </p:nvSpPr>
        <p:spPr bwMode="auto">
          <a:xfrm>
            <a:off x="2080582" y="3152782"/>
            <a:ext cx="4101319" cy="3850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713271" fontAlgn="base">
              <a:lnSpc>
                <a:spcPct val="90000"/>
              </a:lnSpc>
              <a:spcBef>
                <a:spcPts val="306"/>
              </a:spcBef>
              <a:spcAft>
                <a:spcPct val="0"/>
              </a:spcAft>
              <a:defRPr/>
            </a:pPr>
            <a:r>
              <a:rPr lang="en-US" sz="1377" b="1" kern="0" dirty="0">
                <a:solidFill>
                  <a:prstClr val="black"/>
                </a:solidFill>
                <a:latin typeface="Segoe UI Semibold"/>
                <a:ea typeface="Segoe UI" pitchFamily="34" charset="0"/>
                <a:cs typeface="Segoe UI" pitchFamily="34" charset="0"/>
              </a:rPr>
              <a:t>Productive services </a:t>
            </a:r>
            <a:r>
              <a:rPr lang="zh-CN" altLang="en-US" sz="1377" b="1" kern="0" dirty="0">
                <a:solidFill>
                  <a:prstClr val="black"/>
                </a:solidFill>
                <a:latin typeface="Segoe UI Semibold"/>
                <a:ea typeface="Segoe UI" pitchFamily="34" charset="0"/>
                <a:cs typeface="Segoe UI" pitchFamily="34" charset="0"/>
              </a:rPr>
              <a:t>预测性服务</a:t>
            </a:r>
            <a:endParaRPr lang="en-US" sz="1377" b="1" kern="0" dirty="0">
              <a:solidFill>
                <a:prstClr val="black"/>
              </a:solidFill>
              <a:latin typeface="Segoe UI Semibold"/>
              <a:ea typeface="Segoe UI" pitchFamily="34" charset="0"/>
              <a:cs typeface="Segoe UI" pitchFamily="34" charset="0"/>
            </a:endParaRPr>
          </a:p>
          <a:p>
            <a:pPr defTabSz="713271" fontAlgn="base">
              <a:lnSpc>
                <a:spcPct val="90000"/>
              </a:lnSpc>
              <a:spcBef>
                <a:spcPts val="306"/>
              </a:spcBef>
              <a:spcAft>
                <a:spcPct val="0"/>
              </a:spcAft>
              <a:defRPr/>
            </a:pPr>
            <a:r>
              <a:rPr lang="en-US" sz="1071" kern="0" dirty="0">
                <a:solidFill>
                  <a:prstClr val="black"/>
                </a:solidFill>
                <a:latin typeface="Segoe UI"/>
                <a:cs typeface="Segoe UI" pitchFamily="34" charset="0"/>
              </a:rPr>
              <a:t>To empower data science and development teams </a:t>
            </a:r>
            <a:r>
              <a:rPr lang="zh-CN" altLang="en-US" sz="1071" kern="0" dirty="0">
                <a:solidFill>
                  <a:prstClr val="black"/>
                </a:solidFill>
                <a:latin typeface="Segoe UI"/>
                <a:ea typeface="宋体" panose="02010600030101010101" pitchFamily="2" charset="-122"/>
                <a:cs typeface="Segoe UI" pitchFamily="34" charset="0"/>
              </a:rPr>
              <a:t>赋能数据团队</a:t>
            </a:r>
            <a:endParaRPr lang="en-US" sz="1071" kern="0" dirty="0">
              <a:solidFill>
                <a:prstClr val="black"/>
              </a:solidFill>
              <a:latin typeface="Segoe UI"/>
              <a:cs typeface="Segoe UI" pitchFamily="34" charset="0"/>
            </a:endParaRPr>
          </a:p>
        </p:txBody>
      </p:sp>
      <p:sp>
        <p:nvSpPr>
          <p:cNvPr id="277" name="Rectangle 276">
            <a:extLst>
              <a:ext uri="{FF2B5EF4-FFF2-40B4-BE49-F238E27FC236}">
                <a16:creationId xmlns:a16="http://schemas.microsoft.com/office/drawing/2014/main" id="{7C8B18A6-857E-9448-8521-6FB2F38ACBA0}"/>
              </a:ext>
            </a:extLst>
          </p:cNvPr>
          <p:cNvSpPr/>
          <p:nvPr/>
        </p:nvSpPr>
        <p:spPr bwMode="auto">
          <a:xfrm>
            <a:off x="2080582" y="4631763"/>
            <a:ext cx="4101319" cy="3850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713271" fontAlgn="base">
              <a:lnSpc>
                <a:spcPct val="90000"/>
              </a:lnSpc>
              <a:spcBef>
                <a:spcPts val="306"/>
              </a:spcBef>
              <a:spcAft>
                <a:spcPct val="0"/>
              </a:spcAft>
              <a:defRPr/>
            </a:pPr>
            <a:r>
              <a:rPr lang="en-US" sz="1377" b="1" kern="0" dirty="0">
                <a:solidFill>
                  <a:prstClr val="black"/>
                </a:solidFill>
                <a:latin typeface="Segoe UI Semibold"/>
                <a:ea typeface="Segoe UI" pitchFamily="34" charset="0"/>
                <a:cs typeface="Segoe UI" pitchFamily="34" charset="0"/>
              </a:rPr>
              <a:t>Flexible deployment </a:t>
            </a:r>
            <a:r>
              <a:rPr lang="zh-CN" altLang="en-US" sz="1377" b="1" kern="0" dirty="0">
                <a:solidFill>
                  <a:prstClr val="black"/>
                </a:solidFill>
                <a:latin typeface="Segoe UI Semibold"/>
                <a:ea typeface="Segoe UI" pitchFamily="34" charset="0"/>
                <a:cs typeface="Segoe UI" pitchFamily="34" charset="0"/>
              </a:rPr>
              <a:t>灵活的部署方式</a:t>
            </a:r>
            <a:endParaRPr lang="en-US" sz="1377" b="1" kern="0" dirty="0">
              <a:solidFill>
                <a:prstClr val="black"/>
              </a:solidFill>
              <a:latin typeface="Segoe UI Semibold"/>
              <a:ea typeface="Segoe UI" pitchFamily="34" charset="0"/>
              <a:cs typeface="Segoe UI" pitchFamily="34" charset="0"/>
            </a:endParaRPr>
          </a:p>
          <a:p>
            <a:pPr defTabSz="713271" fontAlgn="base">
              <a:lnSpc>
                <a:spcPct val="90000"/>
              </a:lnSpc>
              <a:spcBef>
                <a:spcPts val="306"/>
              </a:spcBef>
              <a:spcAft>
                <a:spcPct val="0"/>
              </a:spcAft>
              <a:defRPr/>
            </a:pPr>
            <a:r>
              <a:rPr lang="en-US" sz="1071" kern="0" dirty="0">
                <a:solidFill>
                  <a:prstClr val="black"/>
                </a:solidFill>
                <a:latin typeface="Segoe UI"/>
                <a:cs typeface="Segoe UI" pitchFamily="34" charset="0"/>
              </a:rPr>
              <a:t>To deploy, manage models on intelligent cloud &amp; edge </a:t>
            </a:r>
            <a:r>
              <a:rPr lang="zh-CN" altLang="en-US" sz="1071" kern="0" dirty="0">
                <a:solidFill>
                  <a:prstClr val="black"/>
                </a:solidFill>
                <a:latin typeface="Segoe UI"/>
                <a:ea typeface="宋体" panose="02010600030101010101" pitchFamily="2" charset="-122"/>
                <a:cs typeface="Segoe UI" pitchFamily="34" charset="0"/>
              </a:rPr>
              <a:t>无处不在</a:t>
            </a:r>
            <a:endParaRPr lang="en-US" sz="1071" kern="0" dirty="0">
              <a:solidFill>
                <a:prstClr val="black"/>
              </a:solidFill>
              <a:latin typeface="Segoe UI"/>
              <a:cs typeface="Segoe UI" pitchFamily="34" charset="0"/>
            </a:endParaRPr>
          </a:p>
        </p:txBody>
      </p:sp>
      <p:grpSp>
        <p:nvGrpSpPr>
          <p:cNvPr id="21" name="Group 20">
            <a:extLst>
              <a:ext uri="{FF2B5EF4-FFF2-40B4-BE49-F238E27FC236}">
                <a16:creationId xmlns:a16="http://schemas.microsoft.com/office/drawing/2014/main" id="{19CA89BB-541C-5345-99F3-30D145B9A3DD}"/>
              </a:ext>
            </a:extLst>
          </p:cNvPr>
          <p:cNvGrpSpPr/>
          <p:nvPr/>
        </p:nvGrpSpPr>
        <p:grpSpPr>
          <a:xfrm>
            <a:off x="2080582" y="2236072"/>
            <a:ext cx="8428403" cy="2218472"/>
            <a:chOff x="737143" y="2568801"/>
            <a:chExt cx="11018520" cy="2900226"/>
          </a:xfrm>
        </p:grpSpPr>
        <p:cxnSp>
          <p:nvCxnSpPr>
            <p:cNvPr id="278" name="Straight Connector 277">
              <a:extLst>
                <a:ext uri="{FF2B5EF4-FFF2-40B4-BE49-F238E27FC236}">
                  <a16:creationId xmlns:a16="http://schemas.microsoft.com/office/drawing/2014/main" id="{E12DB09D-2FCF-0547-B37E-CB11B920460D}"/>
                </a:ext>
              </a:extLst>
            </p:cNvPr>
            <p:cNvCxnSpPr>
              <a:cxnSpLocks/>
            </p:cNvCxnSpPr>
            <p:nvPr/>
          </p:nvCxnSpPr>
          <p:spPr>
            <a:xfrm>
              <a:off x="737143" y="2568801"/>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79" name="Straight Connector 278">
              <a:extLst>
                <a:ext uri="{FF2B5EF4-FFF2-40B4-BE49-F238E27FC236}">
                  <a16:creationId xmlns:a16="http://schemas.microsoft.com/office/drawing/2014/main" id="{162F47A0-ACC9-F749-B43D-6C454F80763A}"/>
                </a:ext>
              </a:extLst>
            </p:cNvPr>
            <p:cNvCxnSpPr>
              <a:cxnSpLocks/>
            </p:cNvCxnSpPr>
            <p:nvPr/>
          </p:nvCxnSpPr>
          <p:spPr>
            <a:xfrm>
              <a:off x="737143" y="3535543"/>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81" name="Straight Connector 280">
              <a:extLst>
                <a:ext uri="{FF2B5EF4-FFF2-40B4-BE49-F238E27FC236}">
                  <a16:creationId xmlns:a16="http://schemas.microsoft.com/office/drawing/2014/main" id="{1F4E4510-BE80-FC48-AE91-BEAAD3928178}"/>
                </a:ext>
              </a:extLst>
            </p:cNvPr>
            <p:cNvCxnSpPr>
              <a:cxnSpLocks/>
            </p:cNvCxnSpPr>
            <p:nvPr/>
          </p:nvCxnSpPr>
          <p:spPr>
            <a:xfrm>
              <a:off x="737143" y="5469027"/>
              <a:ext cx="11018520" cy="0"/>
            </a:xfrm>
            <a:prstGeom prst="line">
              <a:avLst/>
            </a:prstGeom>
            <a:noFill/>
            <a:ln w="15875" cap="rnd" cmpd="sng" algn="ctr">
              <a:solidFill>
                <a:sysClr val="window" lastClr="FFFFFF">
                  <a:lumMod val="85000"/>
                </a:sysClr>
              </a:solidFill>
              <a:prstDash val="solid"/>
              <a:headEnd type="none"/>
              <a:tailEnd type="none"/>
            </a:ln>
            <a:effectLst/>
          </p:spPr>
        </p:cxnSp>
        <p:cxnSp>
          <p:nvCxnSpPr>
            <p:cNvPr id="280" name="Straight Connector 279">
              <a:extLst>
                <a:ext uri="{FF2B5EF4-FFF2-40B4-BE49-F238E27FC236}">
                  <a16:creationId xmlns:a16="http://schemas.microsoft.com/office/drawing/2014/main" id="{FBEC53E3-9CDA-C744-A4ED-C9532EC850FB}"/>
                </a:ext>
              </a:extLst>
            </p:cNvPr>
            <p:cNvCxnSpPr>
              <a:cxnSpLocks/>
            </p:cNvCxnSpPr>
            <p:nvPr/>
          </p:nvCxnSpPr>
          <p:spPr>
            <a:xfrm>
              <a:off x="737143" y="4502285"/>
              <a:ext cx="11018520" cy="0"/>
            </a:xfrm>
            <a:prstGeom prst="line">
              <a:avLst/>
            </a:prstGeom>
            <a:noFill/>
            <a:ln w="15875" cap="rnd" cmpd="sng" algn="ctr">
              <a:solidFill>
                <a:sysClr val="window" lastClr="FFFFFF">
                  <a:lumMod val="85000"/>
                </a:sysClr>
              </a:solidFill>
              <a:prstDash val="solid"/>
              <a:headEnd type="none"/>
              <a:tailEnd type="none"/>
            </a:ln>
            <a:effectLst/>
          </p:spPr>
        </p:cxnSp>
      </p:grpSp>
      <p:sp>
        <p:nvSpPr>
          <p:cNvPr id="282" name="Rectangle 281">
            <a:extLst>
              <a:ext uri="{FF2B5EF4-FFF2-40B4-BE49-F238E27FC236}">
                <a16:creationId xmlns:a16="http://schemas.microsoft.com/office/drawing/2014/main" id="{166088FF-4653-3840-A08B-6997897E6541}"/>
              </a:ext>
            </a:extLst>
          </p:cNvPr>
          <p:cNvSpPr/>
          <p:nvPr/>
        </p:nvSpPr>
        <p:spPr bwMode="auto">
          <a:xfrm>
            <a:off x="2080582" y="1673801"/>
            <a:ext cx="4101319" cy="3850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713271" fontAlgn="base">
              <a:lnSpc>
                <a:spcPct val="90000"/>
              </a:lnSpc>
              <a:spcBef>
                <a:spcPts val="306"/>
              </a:spcBef>
              <a:spcAft>
                <a:spcPct val="0"/>
              </a:spcAft>
              <a:defRPr/>
            </a:pPr>
            <a:r>
              <a:rPr lang="en-US" sz="1377" b="1" kern="0" dirty="0">
                <a:solidFill>
                  <a:prstClr val="black"/>
                </a:solidFill>
                <a:latin typeface="Segoe UI Semibold"/>
                <a:ea typeface="Segoe UI" pitchFamily="34" charset="0"/>
                <a:cs typeface="Segoe UI" pitchFamily="34" charset="0"/>
              </a:rPr>
              <a:t>Sophisticated pretrained models </a:t>
            </a:r>
            <a:r>
              <a:rPr lang="zh-CN" altLang="en-US" sz="1377" b="1" kern="0" dirty="0">
                <a:solidFill>
                  <a:prstClr val="black"/>
                </a:solidFill>
                <a:latin typeface="Segoe UI Semibold"/>
                <a:ea typeface="Segoe UI" pitchFamily="34" charset="0"/>
                <a:cs typeface="Segoe UI" pitchFamily="34" charset="0"/>
              </a:rPr>
              <a:t>预训练模型</a:t>
            </a:r>
            <a:endParaRPr lang="en-US" sz="1377" b="1" kern="0" dirty="0">
              <a:solidFill>
                <a:prstClr val="black"/>
              </a:solidFill>
              <a:latin typeface="Segoe UI Semibold"/>
              <a:ea typeface="Segoe UI" pitchFamily="34" charset="0"/>
              <a:cs typeface="Segoe UI" pitchFamily="34" charset="0"/>
            </a:endParaRPr>
          </a:p>
          <a:p>
            <a:pPr defTabSz="713271" fontAlgn="base">
              <a:lnSpc>
                <a:spcPct val="90000"/>
              </a:lnSpc>
              <a:spcBef>
                <a:spcPts val="306"/>
              </a:spcBef>
              <a:spcAft>
                <a:spcPct val="0"/>
              </a:spcAft>
              <a:defRPr/>
            </a:pPr>
            <a:r>
              <a:rPr lang="en-US" sz="1071" kern="0" dirty="0">
                <a:solidFill>
                  <a:prstClr val="black"/>
                </a:solidFill>
                <a:latin typeface="Segoe UI"/>
                <a:cs typeface="Segoe UI" pitchFamily="34" charset="0"/>
              </a:rPr>
              <a:t>To simplify solution development </a:t>
            </a:r>
            <a:r>
              <a:rPr lang="zh-CN" altLang="en-US" sz="1071" kern="0" dirty="0">
                <a:solidFill>
                  <a:prstClr val="black"/>
                </a:solidFill>
                <a:latin typeface="Segoe UI"/>
                <a:ea typeface="宋体" panose="02010600030101010101" pitchFamily="2" charset="-122"/>
                <a:cs typeface="Segoe UI" pitchFamily="34" charset="0"/>
              </a:rPr>
              <a:t>简化解决方案开发</a:t>
            </a:r>
            <a:endParaRPr lang="en-US" sz="1071" kern="0" dirty="0">
              <a:solidFill>
                <a:prstClr val="black"/>
              </a:solidFill>
              <a:latin typeface="Segoe UI"/>
              <a:cs typeface="Segoe UI" pitchFamily="34" charset="0"/>
            </a:endParaRPr>
          </a:p>
        </p:txBody>
      </p:sp>
      <p:sp>
        <p:nvSpPr>
          <p:cNvPr id="283" name="Rectangle 282">
            <a:extLst>
              <a:ext uri="{FF2B5EF4-FFF2-40B4-BE49-F238E27FC236}">
                <a16:creationId xmlns:a16="http://schemas.microsoft.com/office/drawing/2014/main" id="{597BF0DF-B7A5-354E-A726-1CA8A094077B}"/>
              </a:ext>
            </a:extLst>
          </p:cNvPr>
          <p:cNvSpPr/>
          <p:nvPr/>
        </p:nvSpPr>
        <p:spPr bwMode="auto">
          <a:xfrm>
            <a:off x="2080582" y="3892273"/>
            <a:ext cx="4101319" cy="3850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713271" fontAlgn="base">
              <a:lnSpc>
                <a:spcPct val="90000"/>
              </a:lnSpc>
              <a:spcBef>
                <a:spcPts val="306"/>
              </a:spcBef>
              <a:spcAft>
                <a:spcPct val="0"/>
              </a:spcAft>
              <a:defRPr/>
            </a:pPr>
            <a:r>
              <a:rPr lang="en-US" sz="1377" b="1" kern="0" dirty="0">
                <a:solidFill>
                  <a:prstClr val="black"/>
                </a:solidFill>
                <a:latin typeface="Segoe UI Semibold"/>
                <a:ea typeface="Segoe UI" pitchFamily="34" charset="0"/>
                <a:cs typeface="Segoe UI" pitchFamily="34" charset="0"/>
              </a:rPr>
              <a:t>Powerful infrastructure </a:t>
            </a:r>
            <a:r>
              <a:rPr lang="zh-CN" altLang="en-US" sz="1377" b="1" kern="0" dirty="0">
                <a:solidFill>
                  <a:prstClr val="black"/>
                </a:solidFill>
                <a:latin typeface="Segoe UI Semibold"/>
                <a:ea typeface="Segoe UI" pitchFamily="34" charset="0"/>
                <a:cs typeface="Segoe UI" pitchFamily="34" charset="0"/>
              </a:rPr>
              <a:t>强大的基础设施</a:t>
            </a:r>
            <a:endParaRPr lang="en-US" sz="1377" b="1" kern="0" dirty="0">
              <a:solidFill>
                <a:prstClr val="black"/>
              </a:solidFill>
              <a:latin typeface="Segoe UI Semibold"/>
              <a:ea typeface="Segoe UI" pitchFamily="34" charset="0"/>
              <a:cs typeface="Segoe UI" pitchFamily="34" charset="0"/>
            </a:endParaRPr>
          </a:p>
          <a:p>
            <a:pPr defTabSz="713271" fontAlgn="base">
              <a:lnSpc>
                <a:spcPct val="90000"/>
              </a:lnSpc>
              <a:spcBef>
                <a:spcPts val="306"/>
              </a:spcBef>
              <a:spcAft>
                <a:spcPct val="0"/>
              </a:spcAft>
              <a:defRPr/>
            </a:pPr>
            <a:r>
              <a:rPr lang="en-US" sz="1071" kern="0" dirty="0">
                <a:solidFill>
                  <a:prstClr val="black"/>
                </a:solidFill>
                <a:latin typeface="Segoe UI"/>
                <a:cs typeface="Segoe UI" pitchFamily="34" charset="0"/>
              </a:rPr>
              <a:t>To accelerate deep learning </a:t>
            </a:r>
            <a:r>
              <a:rPr lang="zh-CN" altLang="en-US" sz="1071" kern="0" dirty="0">
                <a:solidFill>
                  <a:prstClr val="black"/>
                </a:solidFill>
                <a:latin typeface="Segoe UI"/>
                <a:ea typeface="宋体" panose="02010600030101010101" pitchFamily="2" charset="-122"/>
                <a:cs typeface="Segoe UI" pitchFamily="34" charset="0"/>
              </a:rPr>
              <a:t>加速深度学习</a:t>
            </a:r>
            <a:endParaRPr lang="en-US" sz="1071" kern="0" dirty="0">
              <a:solidFill>
                <a:prstClr val="black"/>
              </a:solidFill>
              <a:latin typeface="Segoe UI"/>
              <a:cs typeface="Segoe UI" pitchFamily="34" charset="0"/>
            </a:endParaRPr>
          </a:p>
        </p:txBody>
      </p:sp>
      <p:grpSp>
        <p:nvGrpSpPr>
          <p:cNvPr id="10" name="Group 9">
            <a:extLst>
              <a:ext uri="{FF2B5EF4-FFF2-40B4-BE49-F238E27FC236}">
                <a16:creationId xmlns:a16="http://schemas.microsoft.com/office/drawing/2014/main" id="{742AF957-8C60-8744-9CDC-3CA75E5F14ED}"/>
              </a:ext>
            </a:extLst>
          </p:cNvPr>
          <p:cNvGrpSpPr/>
          <p:nvPr/>
        </p:nvGrpSpPr>
        <p:grpSpPr>
          <a:xfrm>
            <a:off x="8461630" y="2391127"/>
            <a:ext cx="1021201" cy="643142"/>
            <a:chOff x="9079140" y="2771503"/>
            <a:chExt cx="1335024" cy="840785"/>
          </a:xfrm>
        </p:grpSpPr>
        <p:sp>
          <p:nvSpPr>
            <p:cNvPr id="120" name="TextBox 119">
              <a:extLst>
                <a:ext uri="{FF2B5EF4-FFF2-40B4-BE49-F238E27FC236}">
                  <a16:creationId xmlns:a16="http://schemas.microsoft.com/office/drawing/2014/main" id="{84E3C0F9-86B1-2548-9183-B0AC2F0E112E}"/>
                </a:ext>
              </a:extLst>
            </p:cNvPr>
            <p:cNvSpPr txBox="1"/>
            <p:nvPr/>
          </p:nvSpPr>
          <p:spPr>
            <a:xfrm>
              <a:off x="9079140" y="3289123"/>
              <a:ext cx="1335024"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err="1">
                  <a:solidFill>
                    <a:prstClr val="white"/>
                  </a:solidFill>
                </a:rPr>
                <a:t>Keras</a:t>
              </a:r>
              <a:endParaRPr lang="en-US" sz="765" kern="0" dirty="0">
                <a:solidFill>
                  <a:prstClr val="white"/>
                </a:solidFill>
              </a:endParaRPr>
            </a:p>
          </p:txBody>
        </p:sp>
        <p:grpSp>
          <p:nvGrpSpPr>
            <p:cNvPr id="284" name="Group 283">
              <a:extLst>
                <a:ext uri="{FF2B5EF4-FFF2-40B4-BE49-F238E27FC236}">
                  <a16:creationId xmlns:a16="http://schemas.microsoft.com/office/drawing/2014/main" id="{CFD78586-5570-9340-9AFF-41F40C57BD61}"/>
                </a:ext>
              </a:extLst>
            </p:cNvPr>
            <p:cNvGrpSpPr/>
            <p:nvPr/>
          </p:nvGrpSpPr>
          <p:grpSpPr>
            <a:xfrm>
              <a:off x="9586407" y="2771503"/>
              <a:ext cx="343590" cy="343590"/>
              <a:chOff x="9545621" y="2776629"/>
              <a:chExt cx="396021" cy="396021"/>
            </a:xfrm>
          </p:grpSpPr>
          <p:pic>
            <p:nvPicPr>
              <p:cNvPr id="285" name="Picture 284">
                <a:extLst>
                  <a:ext uri="{FF2B5EF4-FFF2-40B4-BE49-F238E27FC236}">
                    <a16:creationId xmlns:a16="http://schemas.microsoft.com/office/drawing/2014/main" id="{1D14E232-7E3E-F841-AB03-B52FE4D47F5C}"/>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562726" y="2793735"/>
                <a:ext cx="361808" cy="361807"/>
              </a:xfrm>
              <a:prstGeom prst="rect">
                <a:avLst/>
              </a:prstGeom>
              <a:ln>
                <a:solidFill>
                  <a:schemeClr val="bg1"/>
                </a:solidFill>
              </a:ln>
            </p:spPr>
          </p:pic>
          <p:sp>
            <p:nvSpPr>
              <p:cNvPr id="286" name="Rectangle 285">
                <a:extLst>
                  <a:ext uri="{FF2B5EF4-FFF2-40B4-BE49-F238E27FC236}">
                    <a16:creationId xmlns:a16="http://schemas.microsoft.com/office/drawing/2014/main" id="{F3055544-6C5C-EC41-85F9-E949938A80CF}"/>
                  </a:ext>
                </a:extLst>
              </p:cNvPr>
              <p:cNvSpPr/>
              <p:nvPr/>
            </p:nvSpPr>
            <p:spPr bwMode="auto">
              <a:xfrm>
                <a:off x="9545621" y="2776629"/>
                <a:ext cx="396021" cy="39602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F86F67F1-973B-1D41-B148-531C4230B0F0}"/>
              </a:ext>
            </a:extLst>
          </p:cNvPr>
          <p:cNvGrpSpPr/>
          <p:nvPr/>
        </p:nvGrpSpPr>
        <p:grpSpPr>
          <a:xfrm>
            <a:off x="6678512" y="3890213"/>
            <a:ext cx="824577" cy="625006"/>
            <a:chOff x="6748055" y="4731271"/>
            <a:chExt cx="1077976" cy="817076"/>
          </a:xfrm>
        </p:grpSpPr>
        <p:sp>
          <p:nvSpPr>
            <p:cNvPr id="221" name="chip">
              <a:extLst>
                <a:ext uri="{FF2B5EF4-FFF2-40B4-BE49-F238E27FC236}">
                  <a16:creationId xmlns:a16="http://schemas.microsoft.com/office/drawing/2014/main" id="{FC622DCD-4F8C-AE4E-9B1A-9532E66D3171}"/>
                </a:ext>
              </a:extLst>
            </p:cNvPr>
            <p:cNvSpPr>
              <a:spLocks noChangeAspect="1" noEditPoints="1"/>
            </p:cNvSpPr>
            <p:nvPr/>
          </p:nvSpPr>
          <p:spPr bwMode="auto">
            <a:xfrm>
              <a:off x="7140998" y="4731271"/>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bg1"/>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a:solidFill>
                  <a:srgbClr val="0078D4"/>
                </a:solidFill>
                <a:latin typeface="Segoe UI Semilight"/>
              </a:endParaRPr>
            </a:p>
          </p:txBody>
        </p:sp>
        <p:sp>
          <p:nvSpPr>
            <p:cNvPr id="287" name="TextBox 286">
              <a:extLst>
                <a:ext uri="{FF2B5EF4-FFF2-40B4-BE49-F238E27FC236}">
                  <a16:creationId xmlns:a16="http://schemas.microsoft.com/office/drawing/2014/main" id="{701EBD50-21FA-074F-9EF2-55B6E628E21A}"/>
                </a:ext>
              </a:extLst>
            </p:cNvPr>
            <p:cNvSpPr txBox="1"/>
            <p:nvPr/>
          </p:nvSpPr>
          <p:spPr>
            <a:xfrm>
              <a:off x="6748055" y="5225182"/>
              <a:ext cx="1077976"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CPU</a:t>
              </a:r>
            </a:p>
          </p:txBody>
        </p:sp>
      </p:grpSp>
      <p:grpSp>
        <p:nvGrpSpPr>
          <p:cNvPr id="16" name="Group 15">
            <a:extLst>
              <a:ext uri="{FF2B5EF4-FFF2-40B4-BE49-F238E27FC236}">
                <a16:creationId xmlns:a16="http://schemas.microsoft.com/office/drawing/2014/main" id="{8CD832A4-C90F-2845-BC7A-53DFD062D3E9}"/>
              </a:ext>
            </a:extLst>
          </p:cNvPr>
          <p:cNvGrpSpPr/>
          <p:nvPr/>
        </p:nvGrpSpPr>
        <p:grpSpPr>
          <a:xfrm>
            <a:off x="7756314" y="3924248"/>
            <a:ext cx="1363788" cy="590972"/>
            <a:chOff x="8157075" y="4775764"/>
            <a:chExt cx="1782890" cy="772583"/>
          </a:xfrm>
        </p:grpSpPr>
        <p:grpSp>
          <p:nvGrpSpPr>
            <p:cNvPr id="262" name="Group 261">
              <a:extLst>
                <a:ext uri="{FF2B5EF4-FFF2-40B4-BE49-F238E27FC236}">
                  <a16:creationId xmlns:a16="http://schemas.microsoft.com/office/drawing/2014/main" id="{10F3DE04-CC45-C34B-8C1D-A2AAFC185215}"/>
                </a:ext>
              </a:extLst>
            </p:cNvPr>
            <p:cNvGrpSpPr>
              <a:grpSpLocks noChangeAspect="1"/>
            </p:cNvGrpSpPr>
            <p:nvPr/>
          </p:nvGrpSpPr>
          <p:grpSpPr>
            <a:xfrm>
              <a:off x="8893889" y="4775764"/>
              <a:ext cx="309263" cy="197305"/>
              <a:chOff x="5842028" y="2023300"/>
              <a:chExt cx="518306" cy="330673"/>
            </a:xfrm>
          </p:grpSpPr>
          <p:sp>
            <p:nvSpPr>
              <p:cNvPr id="263" name="Rectangle: Single Corner Rounded 196">
                <a:extLst>
                  <a:ext uri="{FF2B5EF4-FFF2-40B4-BE49-F238E27FC236}">
                    <a16:creationId xmlns:a16="http://schemas.microsoft.com/office/drawing/2014/main" id="{EE66782E-81B0-C144-B23C-BAB92A7E7C5A}"/>
                  </a:ext>
                </a:extLst>
              </p:cNvPr>
              <p:cNvSpPr/>
              <p:nvPr/>
            </p:nvSpPr>
            <p:spPr bwMode="auto">
              <a:xfrm>
                <a:off x="5842028" y="2023300"/>
                <a:ext cx="518306" cy="284908"/>
              </a:xfrm>
              <a:prstGeom prst="round1Rect">
                <a:avLst>
                  <a:gd name="adj" fmla="val 19322"/>
                </a:avLst>
              </a:prstGeom>
              <a:noFill/>
              <a:ln w="12700" cap="sq">
                <a:solidFill>
                  <a:schemeClr val="bg1"/>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a:solidFill>
                    <a:srgbClr val="0078D4"/>
                  </a:solidFill>
                  <a:latin typeface="Segoe UI Semilight"/>
                </a:endParaRPr>
              </a:p>
            </p:txBody>
          </p:sp>
          <p:grpSp>
            <p:nvGrpSpPr>
              <p:cNvPr id="264" name="Group 263">
                <a:extLst>
                  <a:ext uri="{FF2B5EF4-FFF2-40B4-BE49-F238E27FC236}">
                    <a16:creationId xmlns:a16="http://schemas.microsoft.com/office/drawing/2014/main" id="{BCAC08F4-86D7-F44F-8930-0C588A10F01C}"/>
                  </a:ext>
                </a:extLst>
              </p:cNvPr>
              <p:cNvGrpSpPr/>
              <p:nvPr/>
            </p:nvGrpSpPr>
            <p:grpSpPr>
              <a:xfrm>
                <a:off x="5886781" y="2308208"/>
                <a:ext cx="423110" cy="45765"/>
                <a:chOff x="2805041" y="5363936"/>
                <a:chExt cx="937405" cy="125178"/>
              </a:xfrm>
            </p:grpSpPr>
            <p:grpSp>
              <p:nvGrpSpPr>
                <p:cNvPr id="267" name="Group 266">
                  <a:extLst>
                    <a:ext uri="{FF2B5EF4-FFF2-40B4-BE49-F238E27FC236}">
                      <a16:creationId xmlns:a16="http://schemas.microsoft.com/office/drawing/2014/main" id="{42A6862B-160D-7349-A420-558A6D6D44FF}"/>
                    </a:ext>
                  </a:extLst>
                </p:cNvPr>
                <p:cNvGrpSpPr/>
                <p:nvPr/>
              </p:nvGrpSpPr>
              <p:grpSpPr>
                <a:xfrm>
                  <a:off x="2805041" y="5363936"/>
                  <a:ext cx="304800" cy="125178"/>
                  <a:chOff x="685111" y="5810249"/>
                  <a:chExt cx="304800" cy="356348"/>
                </a:xfrm>
              </p:grpSpPr>
              <p:cxnSp>
                <p:nvCxnSpPr>
                  <p:cNvPr id="272" name="Straight Connector 271">
                    <a:extLst>
                      <a:ext uri="{FF2B5EF4-FFF2-40B4-BE49-F238E27FC236}">
                        <a16:creationId xmlns:a16="http://schemas.microsoft.com/office/drawing/2014/main" id="{1F5CEA1A-B376-E049-B054-B1778E04BF39}"/>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273" name="Straight Connector 272">
                    <a:extLst>
                      <a:ext uri="{FF2B5EF4-FFF2-40B4-BE49-F238E27FC236}">
                        <a16:creationId xmlns:a16="http://schemas.microsoft.com/office/drawing/2014/main" id="{8FAF2115-83C3-3E4A-A085-095FB490B793}"/>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274" name="Straight Connector 273">
                    <a:extLst>
                      <a:ext uri="{FF2B5EF4-FFF2-40B4-BE49-F238E27FC236}">
                        <a16:creationId xmlns:a16="http://schemas.microsoft.com/office/drawing/2014/main" id="{BA53DAB1-B056-5C4A-A1EC-ED75407BF003}"/>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nvGrpSpPr>
                <p:cNvPr id="268" name="Group 267">
                  <a:extLst>
                    <a:ext uri="{FF2B5EF4-FFF2-40B4-BE49-F238E27FC236}">
                      <a16:creationId xmlns:a16="http://schemas.microsoft.com/office/drawing/2014/main" id="{A1864219-D74D-C243-BD43-AFD38F85BE14}"/>
                    </a:ext>
                  </a:extLst>
                </p:cNvPr>
                <p:cNvGrpSpPr/>
                <p:nvPr/>
              </p:nvGrpSpPr>
              <p:grpSpPr>
                <a:xfrm>
                  <a:off x="3437646" y="5363936"/>
                  <a:ext cx="304800" cy="125178"/>
                  <a:chOff x="685111" y="5810249"/>
                  <a:chExt cx="304800" cy="356348"/>
                </a:xfrm>
              </p:grpSpPr>
              <p:cxnSp>
                <p:nvCxnSpPr>
                  <p:cNvPr id="269" name="Straight Connector 268">
                    <a:extLst>
                      <a:ext uri="{FF2B5EF4-FFF2-40B4-BE49-F238E27FC236}">
                        <a16:creationId xmlns:a16="http://schemas.microsoft.com/office/drawing/2014/main" id="{4EC39D24-7878-AC42-B9D4-C8C977F846FE}"/>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270" name="Straight Connector 269">
                    <a:extLst>
                      <a:ext uri="{FF2B5EF4-FFF2-40B4-BE49-F238E27FC236}">
                        <a16:creationId xmlns:a16="http://schemas.microsoft.com/office/drawing/2014/main" id="{CC53575F-8A51-5244-A034-E824D588D596}"/>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271" name="Straight Connector 270">
                    <a:extLst>
                      <a:ext uri="{FF2B5EF4-FFF2-40B4-BE49-F238E27FC236}">
                        <a16:creationId xmlns:a16="http://schemas.microsoft.com/office/drawing/2014/main" id="{E732F3E9-1AF9-C043-8668-4C8CDEECBAC0}"/>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sp>
            <p:nvSpPr>
              <p:cNvPr id="265" name="Oval 264">
                <a:extLst>
                  <a:ext uri="{FF2B5EF4-FFF2-40B4-BE49-F238E27FC236}">
                    <a16:creationId xmlns:a16="http://schemas.microsoft.com/office/drawing/2014/main" id="{FD70C012-185A-944C-A9A6-EE68336820B2}"/>
                  </a:ext>
                </a:extLst>
              </p:cNvPr>
              <p:cNvSpPr/>
              <p:nvPr/>
            </p:nvSpPr>
            <p:spPr bwMode="auto">
              <a:xfrm>
                <a:off x="6135172" y="2083744"/>
                <a:ext cx="158117" cy="164020"/>
              </a:xfrm>
              <a:prstGeom prst="ellipse">
                <a:avLst/>
              </a:prstGeom>
              <a:noFill/>
              <a:ln w="12700" cap="sq">
                <a:solidFill>
                  <a:schemeClr val="bg1"/>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a:solidFill>
                    <a:srgbClr val="0078D4"/>
                  </a:solidFill>
                  <a:latin typeface="Segoe UI Semilight"/>
                </a:endParaRPr>
              </a:p>
            </p:txBody>
          </p:sp>
          <p:sp>
            <p:nvSpPr>
              <p:cNvPr id="266" name="Rectangle 265">
                <a:extLst>
                  <a:ext uri="{FF2B5EF4-FFF2-40B4-BE49-F238E27FC236}">
                    <a16:creationId xmlns:a16="http://schemas.microsoft.com/office/drawing/2014/main" id="{FEA65EE4-3B13-FA48-AFD6-BB512F422556}"/>
                  </a:ext>
                </a:extLst>
              </p:cNvPr>
              <p:cNvSpPr/>
              <p:nvPr/>
            </p:nvSpPr>
            <p:spPr bwMode="auto">
              <a:xfrm>
                <a:off x="5911951" y="2129519"/>
                <a:ext cx="156176" cy="80034"/>
              </a:xfrm>
              <a:prstGeom prst="rect">
                <a:avLst/>
              </a:prstGeom>
              <a:noFill/>
              <a:ln w="12700" cap="sq">
                <a:solidFill>
                  <a:schemeClr val="bg1"/>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a:solidFill>
                    <a:srgbClr val="0078D4"/>
                  </a:solidFill>
                  <a:latin typeface="Segoe UI Semilight"/>
                </a:endParaRPr>
              </a:p>
            </p:txBody>
          </p:sp>
        </p:grpSp>
        <p:sp>
          <p:nvSpPr>
            <p:cNvPr id="288" name="TextBox 287">
              <a:extLst>
                <a:ext uri="{FF2B5EF4-FFF2-40B4-BE49-F238E27FC236}">
                  <a16:creationId xmlns:a16="http://schemas.microsoft.com/office/drawing/2014/main" id="{047083C2-66F0-F541-8503-6A9A17B9BAD2}"/>
                </a:ext>
              </a:extLst>
            </p:cNvPr>
            <p:cNvSpPr txBox="1"/>
            <p:nvPr/>
          </p:nvSpPr>
          <p:spPr>
            <a:xfrm>
              <a:off x="8157075" y="5225182"/>
              <a:ext cx="1782890"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a:solidFill>
                    <a:prstClr val="white"/>
                  </a:solidFill>
                </a:rPr>
                <a:t>GPU</a:t>
              </a:r>
            </a:p>
          </p:txBody>
        </p:sp>
      </p:grpSp>
      <p:grpSp>
        <p:nvGrpSpPr>
          <p:cNvPr id="17" name="Group 16">
            <a:extLst>
              <a:ext uri="{FF2B5EF4-FFF2-40B4-BE49-F238E27FC236}">
                <a16:creationId xmlns:a16="http://schemas.microsoft.com/office/drawing/2014/main" id="{75F72EA7-0725-194C-927F-100B0EBCC3CA}"/>
              </a:ext>
            </a:extLst>
          </p:cNvPr>
          <p:cNvGrpSpPr/>
          <p:nvPr/>
        </p:nvGrpSpPr>
        <p:grpSpPr>
          <a:xfrm>
            <a:off x="9678864" y="3885687"/>
            <a:ext cx="293301" cy="629533"/>
            <a:chOff x="10670439" y="4725354"/>
            <a:chExt cx="383435" cy="822993"/>
          </a:xfrm>
        </p:grpSpPr>
        <p:grpSp>
          <p:nvGrpSpPr>
            <p:cNvPr id="222" name="Group 221">
              <a:extLst>
                <a:ext uri="{FF2B5EF4-FFF2-40B4-BE49-F238E27FC236}">
                  <a16:creationId xmlns:a16="http://schemas.microsoft.com/office/drawing/2014/main" id="{5EB9C99A-0689-D140-A785-38BD3AD2948D}"/>
                </a:ext>
              </a:extLst>
            </p:cNvPr>
            <p:cNvGrpSpPr>
              <a:grpSpLocks noChangeAspect="1"/>
            </p:cNvGrpSpPr>
            <p:nvPr/>
          </p:nvGrpSpPr>
          <p:grpSpPr>
            <a:xfrm>
              <a:off x="10713094" y="4725354"/>
              <a:ext cx="298125" cy="298125"/>
              <a:chOff x="10035278" y="3218678"/>
              <a:chExt cx="247374" cy="247374"/>
            </a:xfrm>
          </p:grpSpPr>
          <p:grpSp>
            <p:nvGrpSpPr>
              <p:cNvPr id="224" name="Group 223">
                <a:extLst>
                  <a:ext uri="{FF2B5EF4-FFF2-40B4-BE49-F238E27FC236}">
                    <a16:creationId xmlns:a16="http://schemas.microsoft.com/office/drawing/2014/main" id="{324F5CB7-B73E-C046-AA14-F61659279341}"/>
                  </a:ext>
                </a:extLst>
              </p:cNvPr>
              <p:cNvGrpSpPr/>
              <p:nvPr/>
            </p:nvGrpSpPr>
            <p:grpSpPr>
              <a:xfrm>
                <a:off x="10035278" y="3218678"/>
                <a:ext cx="247374" cy="247374"/>
                <a:chOff x="3485441" y="4505566"/>
                <a:chExt cx="712494" cy="712494"/>
              </a:xfrm>
            </p:grpSpPr>
            <p:sp>
              <p:nvSpPr>
                <p:cNvPr id="226" name="Rectangle 225">
                  <a:extLst>
                    <a:ext uri="{FF2B5EF4-FFF2-40B4-BE49-F238E27FC236}">
                      <a16:creationId xmlns:a16="http://schemas.microsoft.com/office/drawing/2014/main" id="{43820664-4011-7E4B-8EAE-3A6B205F774D}"/>
                    </a:ext>
                  </a:extLst>
                </p:cNvPr>
                <p:cNvSpPr/>
                <p:nvPr/>
              </p:nvSpPr>
              <p:spPr bwMode="auto">
                <a:xfrm>
                  <a:off x="3565593" y="4585718"/>
                  <a:ext cx="552190" cy="552190"/>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kern="0">
                    <a:solidFill>
                      <a:srgbClr val="0078D4"/>
                    </a:solidFill>
                    <a:latin typeface="Segoe UI"/>
                    <a:ea typeface="Segoe UI" pitchFamily="34" charset="0"/>
                    <a:cs typeface="Segoe UI" pitchFamily="34" charset="0"/>
                  </a:endParaRPr>
                </a:p>
              </p:txBody>
            </p:sp>
            <p:grpSp>
              <p:nvGrpSpPr>
                <p:cNvPr id="227" name="Group 226">
                  <a:extLst>
                    <a:ext uri="{FF2B5EF4-FFF2-40B4-BE49-F238E27FC236}">
                      <a16:creationId xmlns:a16="http://schemas.microsoft.com/office/drawing/2014/main" id="{4E2395B3-919C-FB49-978F-E59013C8E211}"/>
                    </a:ext>
                  </a:extLst>
                </p:cNvPr>
                <p:cNvGrpSpPr/>
                <p:nvPr/>
              </p:nvGrpSpPr>
              <p:grpSpPr>
                <a:xfrm>
                  <a:off x="3485441" y="4677750"/>
                  <a:ext cx="712494" cy="368126"/>
                  <a:chOff x="3485441" y="4677750"/>
                  <a:chExt cx="712494" cy="368126"/>
                </a:xfrm>
              </p:grpSpPr>
              <p:grpSp>
                <p:nvGrpSpPr>
                  <p:cNvPr id="239" name="Group 238">
                    <a:extLst>
                      <a:ext uri="{FF2B5EF4-FFF2-40B4-BE49-F238E27FC236}">
                        <a16:creationId xmlns:a16="http://schemas.microsoft.com/office/drawing/2014/main" id="{61066AD5-5D73-EC47-B85D-3EF72E5F24AE}"/>
                      </a:ext>
                    </a:extLst>
                  </p:cNvPr>
                  <p:cNvGrpSpPr/>
                  <p:nvPr/>
                </p:nvGrpSpPr>
                <p:grpSpPr>
                  <a:xfrm>
                    <a:off x="4117783" y="4677750"/>
                    <a:ext cx="80152" cy="368126"/>
                    <a:chOff x="4117783" y="4677750"/>
                    <a:chExt cx="129006" cy="368126"/>
                  </a:xfrm>
                </p:grpSpPr>
                <p:cxnSp>
                  <p:nvCxnSpPr>
                    <p:cNvPr id="251" name="Straight Connector 250">
                      <a:extLst>
                        <a:ext uri="{FF2B5EF4-FFF2-40B4-BE49-F238E27FC236}">
                          <a16:creationId xmlns:a16="http://schemas.microsoft.com/office/drawing/2014/main" id="{EE83690D-9242-2A4E-BA92-F925C9ECAAD7}"/>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52" name="Straight Connector 251">
                      <a:extLst>
                        <a:ext uri="{FF2B5EF4-FFF2-40B4-BE49-F238E27FC236}">
                          <a16:creationId xmlns:a16="http://schemas.microsoft.com/office/drawing/2014/main" id="{003A6DD0-D052-8A41-9FCA-0F61E77C2F89}"/>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53" name="Straight Connector 252">
                      <a:extLst>
                        <a:ext uri="{FF2B5EF4-FFF2-40B4-BE49-F238E27FC236}">
                          <a16:creationId xmlns:a16="http://schemas.microsoft.com/office/drawing/2014/main" id="{E2812766-227F-B940-9E32-11EAAC18DE2A}"/>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54" name="Straight Connector 253">
                      <a:extLst>
                        <a:ext uri="{FF2B5EF4-FFF2-40B4-BE49-F238E27FC236}">
                          <a16:creationId xmlns:a16="http://schemas.microsoft.com/office/drawing/2014/main" id="{70DD21D4-8EB4-6A4F-A3B1-8416C7D1D6A1}"/>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246" name="Group 245">
                    <a:extLst>
                      <a:ext uri="{FF2B5EF4-FFF2-40B4-BE49-F238E27FC236}">
                        <a16:creationId xmlns:a16="http://schemas.microsoft.com/office/drawing/2014/main" id="{2C4DF166-0CAC-6449-B881-27BC9889225F}"/>
                      </a:ext>
                    </a:extLst>
                  </p:cNvPr>
                  <p:cNvGrpSpPr/>
                  <p:nvPr/>
                </p:nvGrpSpPr>
                <p:grpSpPr>
                  <a:xfrm>
                    <a:off x="3485441" y="4677750"/>
                    <a:ext cx="80152" cy="368126"/>
                    <a:chOff x="4117783" y="4677750"/>
                    <a:chExt cx="129006" cy="368126"/>
                  </a:xfrm>
                </p:grpSpPr>
                <p:cxnSp>
                  <p:nvCxnSpPr>
                    <p:cNvPr id="247" name="Straight Connector 246">
                      <a:extLst>
                        <a:ext uri="{FF2B5EF4-FFF2-40B4-BE49-F238E27FC236}">
                          <a16:creationId xmlns:a16="http://schemas.microsoft.com/office/drawing/2014/main" id="{FBAD56CD-6742-CE43-8CE3-3C7FD4A72BD6}"/>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48" name="Straight Connector 247">
                      <a:extLst>
                        <a:ext uri="{FF2B5EF4-FFF2-40B4-BE49-F238E27FC236}">
                          <a16:creationId xmlns:a16="http://schemas.microsoft.com/office/drawing/2014/main" id="{CF3EEB42-41C8-D047-9795-A68F9F183C7E}"/>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49" name="Straight Connector 248">
                      <a:extLst>
                        <a:ext uri="{FF2B5EF4-FFF2-40B4-BE49-F238E27FC236}">
                          <a16:creationId xmlns:a16="http://schemas.microsoft.com/office/drawing/2014/main" id="{B2A25D62-0DB3-314D-A129-74051CB0F86E}"/>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50" name="Straight Connector 249">
                      <a:extLst>
                        <a:ext uri="{FF2B5EF4-FFF2-40B4-BE49-F238E27FC236}">
                          <a16:creationId xmlns:a16="http://schemas.microsoft.com/office/drawing/2014/main" id="{66560672-B124-E84A-BB65-D64DA4DEF36F}"/>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nvGrpSpPr>
                <p:cNvPr id="228" name="Group 227">
                  <a:extLst>
                    <a:ext uri="{FF2B5EF4-FFF2-40B4-BE49-F238E27FC236}">
                      <a16:creationId xmlns:a16="http://schemas.microsoft.com/office/drawing/2014/main" id="{45794A02-CDAA-8E49-941F-163FBD14EA1F}"/>
                    </a:ext>
                  </a:extLst>
                </p:cNvPr>
                <p:cNvGrpSpPr/>
                <p:nvPr/>
              </p:nvGrpSpPr>
              <p:grpSpPr>
                <a:xfrm rot="5400000">
                  <a:off x="3480396" y="4677750"/>
                  <a:ext cx="712494" cy="368126"/>
                  <a:chOff x="3485441" y="4677750"/>
                  <a:chExt cx="712494" cy="368126"/>
                </a:xfrm>
              </p:grpSpPr>
              <p:grpSp>
                <p:nvGrpSpPr>
                  <p:cNvPr id="229" name="Group 228">
                    <a:extLst>
                      <a:ext uri="{FF2B5EF4-FFF2-40B4-BE49-F238E27FC236}">
                        <a16:creationId xmlns:a16="http://schemas.microsoft.com/office/drawing/2014/main" id="{5EA2047D-313C-8C43-93F4-1E516341B0AE}"/>
                      </a:ext>
                    </a:extLst>
                  </p:cNvPr>
                  <p:cNvGrpSpPr/>
                  <p:nvPr/>
                </p:nvGrpSpPr>
                <p:grpSpPr>
                  <a:xfrm>
                    <a:off x="4117783" y="4677750"/>
                    <a:ext cx="80152" cy="368126"/>
                    <a:chOff x="4117783" y="4677750"/>
                    <a:chExt cx="129006" cy="368126"/>
                  </a:xfrm>
                </p:grpSpPr>
                <p:cxnSp>
                  <p:nvCxnSpPr>
                    <p:cNvPr id="235" name="Straight Connector 234">
                      <a:extLst>
                        <a:ext uri="{FF2B5EF4-FFF2-40B4-BE49-F238E27FC236}">
                          <a16:creationId xmlns:a16="http://schemas.microsoft.com/office/drawing/2014/main" id="{FB3B905B-0C2F-D442-BE28-C70858909A1A}"/>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36" name="Straight Connector 235">
                      <a:extLst>
                        <a:ext uri="{FF2B5EF4-FFF2-40B4-BE49-F238E27FC236}">
                          <a16:creationId xmlns:a16="http://schemas.microsoft.com/office/drawing/2014/main" id="{AE683454-A7A4-F044-BCB6-34580C98A856}"/>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37" name="Straight Connector 236">
                      <a:extLst>
                        <a:ext uri="{FF2B5EF4-FFF2-40B4-BE49-F238E27FC236}">
                          <a16:creationId xmlns:a16="http://schemas.microsoft.com/office/drawing/2014/main" id="{15BE36F2-C5CE-AD4E-A54E-C5A00F59FB10}"/>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38" name="Straight Connector 237">
                      <a:extLst>
                        <a:ext uri="{FF2B5EF4-FFF2-40B4-BE49-F238E27FC236}">
                          <a16:creationId xmlns:a16="http://schemas.microsoft.com/office/drawing/2014/main" id="{FD9B78B6-1625-8149-AC65-6899F5582DBD}"/>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230" name="Group 229">
                    <a:extLst>
                      <a:ext uri="{FF2B5EF4-FFF2-40B4-BE49-F238E27FC236}">
                        <a16:creationId xmlns:a16="http://schemas.microsoft.com/office/drawing/2014/main" id="{8A54DEA8-7F53-3F45-8D2D-898A94D8A5ED}"/>
                      </a:ext>
                    </a:extLst>
                  </p:cNvPr>
                  <p:cNvGrpSpPr/>
                  <p:nvPr/>
                </p:nvGrpSpPr>
                <p:grpSpPr>
                  <a:xfrm>
                    <a:off x="3485441" y="4677750"/>
                    <a:ext cx="80152" cy="368126"/>
                    <a:chOff x="4117783" y="4677750"/>
                    <a:chExt cx="129006" cy="368126"/>
                  </a:xfrm>
                </p:grpSpPr>
                <p:cxnSp>
                  <p:nvCxnSpPr>
                    <p:cNvPr id="231" name="Straight Connector 230">
                      <a:extLst>
                        <a:ext uri="{FF2B5EF4-FFF2-40B4-BE49-F238E27FC236}">
                          <a16:creationId xmlns:a16="http://schemas.microsoft.com/office/drawing/2014/main" id="{8066BD76-FD57-9641-B9E0-5489317C7CE5}"/>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232" name="Straight Connector 231">
                      <a:extLst>
                        <a:ext uri="{FF2B5EF4-FFF2-40B4-BE49-F238E27FC236}">
                          <a16:creationId xmlns:a16="http://schemas.microsoft.com/office/drawing/2014/main" id="{2F88172B-2EF2-3040-9441-CC688B826354}"/>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233" name="Straight Connector 232">
                      <a:extLst>
                        <a:ext uri="{FF2B5EF4-FFF2-40B4-BE49-F238E27FC236}">
                          <a16:creationId xmlns:a16="http://schemas.microsoft.com/office/drawing/2014/main" id="{191EB531-702B-764F-8A0B-FEA6C2CD105B}"/>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234" name="Straight Connector 233">
                      <a:extLst>
                        <a:ext uri="{FF2B5EF4-FFF2-40B4-BE49-F238E27FC236}">
                          <a16:creationId xmlns:a16="http://schemas.microsoft.com/office/drawing/2014/main" id="{481D3B61-C633-F642-A8B8-7C31CD5EEFB5}"/>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sp>
            <p:nvSpPr>
              <p:cNvPr id="225" name="Freeform: Shape 520">
                <a:extLst>
                  <a:ext uri="{FF2B5EF4-FFF2-40B4-BE49-F238E27FC236}">
                    <a16:creationId xmlns:a16="http://schemas.microsoft.com/office/drawing/2014/main" id="{6911DE6C-F9DC-2E4F-BCC7-C25C8BC78AD2}"/>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a:solidFill>
                    <a:srgbClr val="0078D4"/>
                  </a:solidFill>
                  <a:latin typeface="Segoe UI"/>
                  <a:cs typeface="Segoe UI" pitchFamily="34" charset="0"/>
                </a:endParaRPr>
              </a:p>
            </p:txBody>
          </p:sp>
        </p:grpSp>
        <p:sp>
          <p:nvSpPr>
            <p:cNvPr id="289" name="TextBox 288">
              <a:extLst>
                <a:ext uri="{FF2B5EF4-FFF2-40B4-BE49-F238E27FC236}">
                  <a16:creationId xmlns:a16="http://schemas.microsoft.com/office/drawing/2014/main" id="{696FB692-0959-9248-A447-E9E618A2A945}"/>
                </a:ext>
              </a:extLst>
            </p:cNvPr>
            <p:cNvSpPr txBox="1"/>
            <p:nvPr/>
          </p:nvSpPr>
          <p:spPr>
            <a:xfrm>
              <a:off x="10670439" y="5225182"/>
              <a:ext cx="383435"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FPGA</a:t>
              </a:r>
            </a:p>
          </p:txBody>
        </p:sp>
      </p:grpSp>
      <p:grpSp>
        <p:nvGrpSpPr>
          <p:cNvPr id="12" name="Group 11">
            <a:extLst>
              <a:ext uri="{FF2B5EF4-FFF2-40B4-BE49-F238E27FC236}">
                <a16:creationId xmlns:a16="http://schemas.microsoft.com/office/drawing/2014/main" id="{DFA9504D-A4CB-A949-8A0B-BFCDBB16A667}"/>
              </a:ext>
            </a:extLst>
          </p:cNvPr>
          <p:cNvGrpSpPr/>
          <p:nvPr/>
        </p:nvGrpSpPr>
        <p:grpSpPr>
          <a:xfrm>
            <a:off x="6405337" y="3122885"/>
            <a:ext cx="1370927" cy="636611"/>
            <a:chOff x="6390930" y="3728137"/>
            <a:chExt cx="1792224" cy="832246"/>
          </a:xfrm>
          <a:solidFill>
            <a:schemeClr val="accent1"/>
          </a:solidFill>
        </p:grpSpPr>
        <p:sp>
          <p:nvSpPr>
            <p:cNvPr id="149" name="TextBox 148">
              <a:extLst>
                <a:ext uri="{FF2B5EF4-FFF2-40B4-BE49-F238E27FC236}">
                  <a16:creationId xmlns:a16="http://schemas.microsoft.com/office/drawing/2014/main" id="{7B2E1386-1CEA-6A45-ADBB-8DBF1D8DE03D}"/>
                </a:ext>
              </a:extLst>
            </p:cNvPr>
            <p:cNvSpPr txBox="1"/>
            <p:nvPr/>
          </p:nvSpPr>
          <p:spPr>
            <a:xfrm>
              <a:off x="6390930" y="4237218"/>
              <a:ext cx="1792224" cy="323165"/>
            </a:xfrm>
            <a:prstGeom prst="rect">
              <a:avLst/>
            </a:prstGeom>
            <a:no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Azure Databricks</a:t>
              </a:r>
            </a:p>
          </p:txBody>
        </p:sp>
        <p:grpSp>
          <p:nvGrpSpPr>
            <p:cNvPr id="290" name="Group 289">
              <a:extLst>
                <a:ext uri="{FF2B5EF4-FFF2-40B4-BE49-F238E27FC236}">
                  <a16:creationId xmlns:a16="http://schemas.microsoft.com/office/drawing/2014/main" id="{D5BF6D50-B243-BD40-A516-45F2A73E612F}"/>
                </a:ext>
              </a:extLst>
            </p:cNvPr>
            <p:cNvGrpSpPr/>
            <p:nvPr/>
          </p:nvGrpSpPr>
          <p:grpSpPr>
            <a:xfrm>
              <a:off x="7126482" y="3728137"/>
              <a:ext cx="312189" cy="318206"/>
              <a:chOff x="7158422" y="1607015"/>
              <a:chExt cx="2726357" cy="2778898"/>
            </a:xfrm>
            <a:grpFill/>
          </p:grpSpPr>
          <p:sp>
            <p:nvSpPr>
              <p:cNvPr id="291" name="Freeform 290">
                <a:extLst>
                  <a:ext uri="{FF2B5EF4-FFF2-40B4-BE49-F238E27FC236}">
                    <a16:creationId xmlns:a16="http://schemas.microsoft.com/office/drawing/2014/main" id="{6226F594-328B-0E43-A9A4-624EF8E1350D}"/>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bg1"/>
                </a:solidFill>
                <a:bevel/>
                <a:headEnd/>
                <a:tailEnd/>
              </a:ln>
              <a:effectLst/>
            </p:spPr>
            <p:txBody>
              <a:bodyPr rot="0" spcFirstLastPara="0" vertOverflow="overflow" horzOverflow="overflow" vert="horz" wrap="square" lIns="69945" tIns="34973" rIns="69945" bIns="34973" numCol="1" spcCol="0" rtlCol="0" fromWordArt="0" anchor="ctr" anchorCtr="0" forceAA="0" compatLnSpc="1">
                <a:prstTxWarp prst="textNoShape">
                  <a:avLst/>
                </a:prstTxWarp>
                <a:noAutofit/>
              </a:bodyPr>
              <a:lstStyle/>
              <a:p>
                <a:pPr defTabSz="699447">
                  <a:defRPr/>
                </a:pPr>
                <a:endParaRPr lang="en-US" sz="1377">
                  <a:solidFill>
                    <a:prstClr val="black"/>
                  </a:solidFill>
                  <a:latin typeface="Arial" charset="0"/>
                  <a:ea typeface="Arial" charset="0"/>
                  <a:cs typeface="Arial" charset="0"/>
                </a:endParaRPr>
              </a:p>
            </p:txBody>
          </p:sp>
          <p:sp>
            <p:nvSpPr>
              <p:cNvPr id="292" name="Diamond 291">
                <a:extLst>
                  <a:ext uri="{FF2B5EF4-FFF2-40B4-BE49-F238E27FC236}">
                    <a16:creationId xmlns:a16="http://schemas.microsoft.com/office/drawing/2014/main" id="{EE111209-32C4-5A44-9944-9383E91F1E3C}"/>
                  </a:ext>
                </a:extLst>
              </p:cNvPr>
              <p:cNvSpPr/>
              <p:nvPr/>
            </p:nvSpPr>
            <p:spPr bwMode="auto">
              <a:xfrm>
                <a:off x="7158422" y="2521415"/>
                <a:ext cx="2726357" cy="1414112"/>
              </a:xfrm>
              <a:prstGeom prst="diamond">
                <a:avLst/>
              </a:prstGeom>
              <a:grpFill/>
              <a:ln w="12700" cap="flat">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Freeform 292">
                <a:extLst>
                  <a:ext uri="{FF2B5EF4-FFF2-40B4-BE49-F238E27FC236}">
                    <a16:creationId xmlns:a16="http://schemas.microsoft.com/office/drawing/2014/main" id="{7971452A-32CC-BB4E-9C50-BC7DABC15AFB}"/>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bg1"/>
                </a:solidFill>
                <a:bevel/>
                <a:headEnd/>
                <a:tailEnd/>
              </a:ln>
              <a:effectLst/>
            </p:spPr>
            <p:txBody>
              <a:bodyPr rot="0" spcFirstLastPara="0" vertOverflow="overflow" horzOverflow="overflow" vert="horz" wrap="square" lIns="69945" tIns="34973" rIns="69945" bIns="34973" numCol="1" spcCol="0" rtlCol="0" fromWordArt="0" anchor="ctr" anchorCtr="0" forceAA="0" compatLnSpc="1">
                <a:prstTxWarp prst="textNoShape">
                  <a:avLst/>
                </a:prstTxWarp>
                <a:noAutofit/>
              </a:bodyPr>
              <a:lstStyle/>
              <a:p>
                <a:pPr defTabSz="699447">
                  <a:defRPr/>
                </a:pPr>
                <a:endParaRPr lang="en-US" sz="1377">
                  <a:solidFill>
                    <a:prstClr val="black"/>
                  </a:solidFill>
                  <a:latin typeface="Arial" charset="0"/>
                  <a:ea typeface="Arial" charset="0"/>
                  <a:cs typeface="Arial" charset="0"/>
                </a:endParaRPr>
              </a:p>
            </p:txBody>
          </p:sp>
          <p:sp>
            <p:nvSpPr>
              <p:cNvPr id="294" name="Diamond 293">
                <a:extLst>
                  <a:ext uri="{FF2B5EF4-FFF2-40B4-BE49-F238E27FC236}">
                    <a16:creationId xmlns:a16="http://schemas.microsoft.com/office/drawing/2014/main" id="{1A385706-222C-EB41-8A8C-A56D2C66E2F8}"/>
                  </a:ext>
                </a:extLst>
              </p:cNvPr>
              <p:cNvSpPr/>
              <p:nvPr/>
            </p:nvSpPr>
            <p:spPr bwMode="auto">
              <a:xfrm>
                <a:off x="7158422" y="1607015"/>
                <a:ext cx="2726357" cy="1414112"/>
              </a:xfrm>
              <a:prstGeom prst="diamond">
                <a:avLst/>
              </a:prstGeom>
              <a:grpFill/>
              <a:ln w="12700" cap="flat">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04E37559-B4ED-2D47-BC86-37B23677E950}"/>
              </a:ext>
            </a:extLst>
          </p:cNvPr>
          <p:cNvGrpSpPr/>
          <p:nvPr/>
        </p:nvGrpSpPr>
        <p:grpSpPr>
          <a:xfrm>
            <a:off x="9140050" y="3118842"/>
            <a:ext cx="1370927" cy="640653"/>
            <a:chOff x="9966044" y="3722853"/>
            <a:chExt cx="1792224" cy="837530"/>
          </a:xfrm>
          <a:noFill/>
        </p:grpSpPr>
        <p:sp>
          <p:nvSpPr>
            <p:cNvPr id="150" name="TextBox 149">
              <a:extLst>
                <a:ext uri="{FF2B5EF4-FFF2-40B4-BE49-F238E27FC236}">
                  <a16:creationId xmlns:a16="http://schemas.microsoft.com/office/drawing/2014/main" id="{63ABDF00-39B5-C640-B6D0-17BB8539DEDD}"/>
                </a:ext>
              </a:extLst>
            </p:cNvPr>
            <p:cNvSpPr txBox="1"/>
            <p:nvPr/>
          </p:nvSpPr>
          <p:spPr>
            <a:xfrm>
              <a:off x="9966044" y="4237218"/>
              <a:ext cx="1792224" cy="323165"/>
            </a:xfrm>
            <a:prstGeom prst="rect">
              <a:avLst/>
            </a:prstGeom>
            <a:grpFill/>
            <a:ln>
              <a:noFill/>
            </a:ln>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Machine Learning VMs</a:t>
              </a:r>
            </a:p>
          </p:txBody>
        </p:sp>
        <p:grpSp>
          <p:nvGrpSpPr>
            <p:cNvPr id="295" name="Group 294">
              <a:extLst>
                <a:ext uri="{FF2B5EF4-FFF2-40B4-BE49-F238E27FC236}">
                  <a16:creationId xmlns:a16="http://schemas.microsoft.com/office/drawing/2014/main" id="{5288CD1C-7D59-254A-87A8-A16BA49C7BF8}"/>
                </a:ext>
              </a:extLst>
            </p:cNvPr>
            <p:cNvGrpSpPr/>
            <p:nvPr/>
          </p:nvGrpSpPr>
          <p:grpSpPr>
            <a:xfrm>
              <a:off x="10635207" y="3722853"/>
              <a:ext cx="460699" cy="348263"/>
              <a:chOff x="7669747" y="4810232"/>
              <a:chExt cx="520064" cy="393139"/>
            </a:xfrm>
            <a:grpFill/>
          </p:grpSpPr>
          <p:grpSp>
            <p:nvGrpSpPr>
              <p:cNvPr id="296" name="Group 4">
                <a:extLst>
                  <a:ext uri="{FF2B5EF4-FFF2-40B4-BE49-F238E27FC236}">
                    <a16:creationId xmlns:a16="http://schemas.microsoft.com/office/drawing/2014/main" id="{50607B76-8389-D34D-B362-B8204E01E996}"/>
                  </a:ext>
                </a:extLst>
              </p:cNvPr>
              <p:cNvGrpSpPr>
                <a:grpSpLocks noChangeAspect="1"/>
              </p:cNvGrpSpPr>
              <p:nvPr/>
            </p:nvGrpSpPr>
            <p:grpSpPr bwMode="auto">
              <a:xfrm>
                <a:off x="7669747" y="4810232"/>
                <a:ext cx="520064" cy="393139"/>
                <a:chOff x="3728" y="2083"/>
                <a:chExt cx="245" cy="174"/>
              </a:xfrm>
              <a:grpFill/>
            </p:grpSpPr>
            <p:sp>
              <p:nvSpPr>
                <p:cNvPr id="302" name="Rectangle 301">
                  <a:extLst>
                    <a:ext uri="{FF2B5EF4-FFF2-40B4-BE49-F238E27FC236}">
                      <a16:creationId xmlns:a16="http://schemas.microsoft.com/office/drawing/2014/main" id="{54F7AD1C-BE1F-914B-8F72-FA0B69F2138A}"/>
                    </a:ext>
                  </a:extLst>
                </p:cNvPr>
                <p:cNvSpPr>
                  <a:spLocks noChangeArrowheads="1"/>
                </p:cNvSpPr>
                <p:nvPr/>
              </p:nvSpPr>
              <p:spPr bwMode="auto">
                <a:xfrm>
                  <a:off x="3728" y="2083"/>
                  <a:ext cx="245" cy="138"/>
                </a:xfrm>
                <a:prstGeom prst="rect">
                  <a:avLst/>
                </a:prstGeom>
                <a:grpFill/>
                <a:ln w="12700" cap="rnd">
                  <a:solidFill>
                    <a:schemeClr val="bg1"/>
                  </a:solidFill>
                  <a:prstDash val="solid"/>
                  <a:miter lim="800000"/>
                  <a:headEnd/>
                  <a:tailEnd/>
                </a:ln>
              </p:spPr>
              <p:txBody>
                <a:bodyPr vert="horz" wrap="square" lIns="69945" tIns="34973" rIns="69945" bIns="34973" numCol="1" anchor="t" anchorCtr="0" compatLnSpc="1">
                  <a:prstTxWarp prst="textNoShape">
                    <a:avLst/>
                  </a:prstTxWarp>
                </a:bodyPr>
                <a:lstStyle/>
                <a:p>
                  <a:pPr defTabSz="713478">
                    <a:defRPr/>
                  </a:pPr>
                  <a:endParaRPr lang="en-US" sz="1377" dirty="0">
                    <a:solidFill>
                      <a:srgbClr val="505050"/>
                    </a:solidFill>
                    <a:latin typeface="Segoe UI Semilight"/>
                  </a:endParaRPr>
                </a:p>
              </p:txBody>
            </p:sp>
            <p:sp>
              <p:nvSpPr>
                <p:cNvPr id="305" name="Line 7">
                  <a:extLst>
                    <a:ext uri="{FF2B5EF4-FFF2-40B4-BE49-F238E27FC236}">
                      <a16:creationId xmlns:a16="http://schemas.microsoft.com/office/drawing/2014/main" id="{9D404E83-8C23-0B41-9097-884E8EE81265}"/>
                    </a:ext>
                  </a:extLst>
                </p:cNvPr>
                <p:cNvSpPr>
                  <a:spLocks noChangeShapeType="1"/>
                </p:cNvSpPr>
                <p:nvPr/>
              </p:nvSpPr>
              <p:spPr bwMode="auto">
                <a:xfrm>
                  <a:off x="3850" y="2221"/>
                  <a:ext cx="0" cy="36"/>
                </a:xfrm>
                <a:prstGeom prst="line">
                  <a:avLst/>
                </a:prstGeom>
                <a:grpFill/>
                <a:ln w="12700" cap="rnd">
                  <a:solidFill>
                    <a:schemeClr val="bg1"/>
                  </a:solidFill>
                  <a:prstDash val="solid"/>
                  <a:miter lim="800000"/>
                  <a:headEnd/>
                  <a:tailEnd/>
                </a:ln>
              </p:spPr>
              <p:txBody>
                <a:bodyPr vert="horz" wrap="square" lIns="69945" tIns="34973" rIns="69945" bIns="34973" numCol="1" anchor="t" anchorCtr="0" compatLnSpc="1">
                  <a:prstTxWarp prst="textNoShape">
                    <a:avLst/>
                  </a:prstTxWarp>
                </a:bodyPr>
                <a:lstStyle/>
                <a:p>
                  <a:pPr defTabSz="713478">
                    <a:defRPr/>
                  </a:pPr>
                  <a:endParaRPr lang="en-US" sz="1377">
                    <a:solidFill>
                      <a:srgbClr val="505050"/>
                    </a:solidFill>
                    <a:latin typeface="Segoe UI Semilight"/>
                  </a:endParaRPr>
                </a:p>
              </p:txBody>
            </p:sp>
            <p:sp>
              <p:nvSpPr>
                <p:cNvPr id="306" name="Line 8">
                  <a:extLst>
                    <a:ext uri="{FF2B5EF4-FFF2-40B4-BE49-F238E27FC236}">
                      <a16:creationId xmlns:a16="http://schemas.microsoft.com/office/drawing/2014/main" id="{F736E313-65A3-7048-A750-5BC309C32A27}"/>
                    </a:ext>
                  </a:extLst>
                </p:cNvPr>
                <p:cNvSpPr>
                  <a:spLocks noChangeShapeType="1"/>
                </p:cNvSpPr>
                <p:nvPr/>
              </p:nvSpPr>
              <p:spPr bwMode="auto">
                <a:xfrm>
                  <a:off x="3808" y="2257"/>
                  <a:ext cx="86" cy="0"/>
                </a:xfrm>
                <a:prstGeom prst="line">
                  <a:avLst/>
                </a:prstGeom>
                <a:grpFill/>
                <a:ln w="12700" cap="rnd">
                  <a:solidFill>
                    <a:schemeClr val="bg1"/>
                  </a:solidFill>
                  <a:prstDash val="solid"/>
                  <a:miter lim="800000"/>
                  <a:headEnd/>
                  <a:tailEnd/>
                </a:ln>
              </p:spPr>
              <p:txBody>
                <a:bodyPr vert="horz" wrap="square" lIns="69945" tIns="34973" rIns="69945" bIns="34973" numCol="1" anchor="t" anchorCtr="0" compatLnSpc="1">
                  <a:prstTxWarp prst="textNoShape">
                    <a:avLst/>
                  </a:prstTxWarp>
                </a:bodyPr>
                <a:lstStyle/>
                <a:p>
                  <a:pPr defTabSz="713478">
                    <a:defRPr/>
                  </a:pPr>
                  <a:endParaRPr lang="en-US" sz="1377">
                    <a:solidFill>
                      <a:srgbClr val="505050"/>
                    </a:solidFill>
                    <a:latin typeface="Segoe UI Semilight"/>
                  </a:endParaRPr>
                </a:p>
              </p:txBody>
            </p:sp>
          </p:grpSp>
          <p:grpSp>
            <p:nvGrpSpPr>
              <p:cNvPr id="297" name="Group 296">
                <a:extLst>
                  <a:ext uri="{FF2B5EF4-FFF2-40B4-BE49-F238E27FC236}">
                    <a16:creationId xmlns:a16="http://schemas.microsoft.com/office/drawing/2014/main" id="{AC1E6C89-AD28-3240-96CE-C77EADD7E7C7}"/>
                  </a:ext>
                </a:extLst>
              </p:cNvPr>
              <p:cNvGrpSpPr/>
              <p:nvPr/>
            </p:nvGrpSpPr>
            <p:grpSpPr>
              <a:xfrm>
                <a:off x="7857378" y="4871216"/>
                <a:ext cx="164327" cy="180784"/>
                <a:chOff x="5834040" y="2879832"/>
                <a:chExt cx="279258" cy="307228"/>
              </a:xfrm>
              <a:grpFill/>
            </p:grpSpPr>
            <p:sp>
              <p:nvSpPr>
                <p:cNvPr id="298" name="Freeform: Shape 843">
                  <a:extLst>
                    <a:ext uri="{FF2B5EF4-FFF2-40B4-BE49-F238E27FC236}">
                      <a16:creationId xmlns:a16="http://schemas.microsoft.com/office/drawing/2014/main" id="{8A946836-FC5D-C24F-A9E8-9E0F387B0FA4}"/>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2E78CA29-6693-294C-B6FC-B3E2BA38D9DC}"/>
                    </a:ext>
                  </a:extLst>
                </p:cNvPr>
                <p:cNvCxnSpPr>
                  <a:cxnSpLocks/>
                </p:cNvCxnSpPr>
                <p:nvPr/>
              </p:nvCxnSpPr>
              <p:spPr>
                <a:xfrm>
                  <a:off x="5834046" y="2956449"/>
                  <a:ext cx="139620"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76DEABD-0FF5-BE4D-974B-07C7753BC635}"/>
                    </a:ext>
                  </a:extLst>
                </p:cNvPr>
                <p:cNvCxnSpPr>
                  <a:cxnSpLocks/>
                </p:cNvCxnSpPr>
                <p:nvPr/>
              </p:nvCxnSpPr>
              <p:spPr>
                <a:xfrm flipV="1">
                  <a:off x="5973659" y="2956449"/>
                  <a:ext cx="139630"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DC376FD-3D46-934A-A998-D1A768A75E8A}"/>
                    </a:ext>
                  </a:extLst>
                </p:cNvPr>
                <p:cNvCxnSpPr>
                  <a:cxnSpLocks/>
                </p:cNvCxnSpPr>
                <p:nvPr/>
              </p:nvCxnSpPr>
              <p:spPr>
                <a:xfrm flipV="1">
                  <a:off x="5973664"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DC38483-50EF-5F4A-9B58-51FC96B7AB59}"/>
              </a:ext>
            </a:extLst>
          </p:cNvPr>
          <p:cNvGrpSpPr/>
          <p:nvPr/>
        </p:nvGrpSpPr>
        <p:grpSpPr>
          <a:xfrm>
            <a:off x="7433483" y="2396144"/>
            <a:ext cx="1021201" cy="638123"/>
            <a:chOff x="7735035" y="2778064"/>
            <a:chExt cx="1335024" cy="834224"/>
          </a:xfrm>
        </p:grpSpPr>
        <p:sp>
          <p:nvSpPr>
            <p:cNvPr id="119" name="TextBox 118">
              <a:extLst>
                <a:ext uri="{FF2B5EF4-FFF2-40B4-BE49-F238E27FC236}">
                  <a16:creationId xmlns:a16="http://schemas.microsoft.com/office/drawing/2014/main" id="{D9634028-7DA3-2340-88F8-88EF4128783E}"/>
                </a:ext>
              </a:extLst>
            </p:cNvPr>
            <p:cNvSpPr txBox="1"/>
            <p:nvPr/>
          </p:nvSpPr>
          <p:spPr>
            <a:xfrm>
              <a:off x="7735035" y="3289123"/>
              <a:ext cx="1335024" cy="323165"/>
            </a:xfrm>
            <a:prstGeom prst="rect">
              <a:avLst/>
            </a:prstGeom>
            <a:noFill/>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a:solidFill>
                    <a:prstClr val="white"/>
                  </a:solidFill>
                </a:rPr>
                <a:t>TensorFlow</a:t>
              </a:r>
            </a:p>
          </p:txBody>
        </p:sp>
        <p:pic>
          <p:nvPicPr>
            <p:cNvPr id="307" name="Picture 306">
              <a:extLst>
                <a:ext uri="{FF2B5EF4-FFF2-40B4-BE49-F238E27FC236}">
                  <a16:creationId xmlns:a16="http://schemas.microsoft.com/office/drawing/2014/main" id="{295C752F-5298-1549-A7D1-696AFAAEA53E}"/>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8249783" y="2778064"/>
              <a:ext cx="305528" cy="330469"/>
            </a:xfrm>
            <a:prstGeom prst="rect">
              <a:avLst/>
            </a:prstGeom>
          </p:spPr>
        </p:pic>
      </p:grpSp>
      <p:grpSp>
        <p:nvGrpSpPr>
          <p:cNvPr id="8" name="Group 7">
            <a:extLst>
              <a:ext uri="{FF2B5EF4-FFF2-40B4-BE49-F238E27FC236}">
                <a16:creationId xmlns:a16="http://schemas.microsoft.com/office/drawing/2014/main" id="{18AB22A4-FD9C-BD40-8B67-BAD04A401666}"/>
              </a:ext>
            </a:extLst>
          </p:cNvPr>
          <p:cNvGrpSpPr/>
          <p:nvPr/>
        </p:nvGrpSpPr>
        <p:grpSpPr>
          <a:xfrm>
            <a:off x="6405337" y="2400131"/>
            <a:ext cx="1021201" cy="634136"/>
            <a:chOff x="6390930" y="2783278"/>
            <a:chExt cx="1335024" cy="829010"/>
          </a:xfrm>
        </p:grpSpPr>
        <p:sp>
          <p:nvSpPr>
            <p:cNvPr id="121" name="TextBox 120">
              <a:extLst>
                <a:ext uri="{FF2B5EF4-FFF2-40B4-BE49-F238E27FC236}">
                  <a16:creationId xmlns:a16="http://schemas.microsoft.com/office/drawing/2014/main" id="{3303308D-C1A7-1F40-999C-9671B61AC1F0}"/>
                </a:ext>
              </a:extLst>
            </p:cNvPr>
            <p:cNvSpPr txBox="1"/>
            <p:nvPr/>
          </p:nvSpPr>
          <p:spPr>
            <a:xfrm>
              <a:off x="6390930" y="3289123"/>
              <a:ext cx="1335024" cy="323165"/>
            </a:xfrm>
            <a:prstGeom prst="rect">
              <a:avLst/>
            </a:prstGeom>
            <a:noFill/>
          </p:spPr>
          <p:txBody>
            <a:bodyPr wrap="square" lIns="0" tIns="0" rIns="0" bIns="139891"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23423">
                        <a:schemeClr val="tx1"/>
                      </a:gs>
                      <a:gs pos="66000">
                        <a:schemeClr val="tx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685274">
                <a:spcAft>
                  <a:spcPts val="450"/>
                </a:spcAft>
                <a:defRPr/>
              </a:pPr>
              <a:r>
                <a:rPr lang="en-US" sz="765" kern="0" dirty="0" err="1">
                  <a:solidFill>
                    <a:prstClr val="white"/>
                  </a:solidFill>
                </a:rPr>
                <a:t>Pytorch</a:t>
              </a:r>
              <a:endParaRPr lang="en-US" sz="765" kern="0" dirty="0">
                <a:solidFill>
                  <a:prstClr val="white"/>
                </a:solidFill>
              </a:endParaRPr>
            </a:p>
          </p:txBody>
        </p:sp>
        <p:pic>
          <p:nvPicPr>
            <p:cNvPr id="308" name="Picture 307">
              <a:extLst>
                <a:ext uri="{FF2B5EF4-FFF2-40B4-BE49-F238E27FC236}">
                  <a16:creationId xmlns:a16="http://schemas.microsoft.com/office/drawing/2014/main" id="{9CAD1DFA-0BC9-2B41-9AD6-AA017CB1E7DD}"/>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6924752" y="2783278"/>
              <a:ext cx="265796" cy="320040"/>
            </a:xfrm>
            <a:prstGeom prst="rect">
              <a:avLst/>
            </a:prstGeom>
          </p:spPr>
        </p:pic>
      </p:grpSp>
    </p:spTree>
    <p:extLst>
      <p:ext uri="{BB962C8B-B14F-4D97-AF65-F5344CB8AC3E}">
        <p14:creationId xmlns:p14="http://schemas.microsoft.com/office/powerpoint/2010/main" val="79984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1000"/>
                                        <p:tgtEl>
                                          <p:spTgt spid="1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350"/>
                                        <p:tgtEl>
                                          <p:spTgt spid="4"/>
                                        </p:tgtEl>
                                      </p:cBhvr>
                                    </p:animEffect>
                                  </p:childTnLst>
                                </p:cTn>
                              </p:par>
                              <p:par>
                                <p:cTn id="15" presetID="63" presetClass="path" presetSubtype="0" decel="100000" fill="hold" nodeType="withEffect">
                                  <p:stCondLst>
                                    <p:cond delay="0"/>
                                  </p:stCondLst>
                                  <p:childTnLst>
                                    <p:animMotion origin="layout" path="M -4.58333E-6 -2.22222E-6 L -0.00052 0.07107 " pathEditMode="relative" rAng="0" ptsTypes="AA">
                                      <p:cBhvr>
                                        <p:cTn id="16" dur="500" spd="-100000" fill="hold"/>
                                        <p:tgtEl>
                                          <p:spTgt spid="4"/>
                                        </p:tgtEl>
                                        <p:attrNameLst>
                                          <p:attrName>ppt_x</p:attrName>
                                          <p:attrName>ppt_y</p:attrName>
                                        </p:attrNameLst>
                                      </p:cBhvr>
                                      <p:rCtr x="-26" y="3542"/>
                                    </p:animMotion>
                                  </p:childTnLst>
                                </p:cTn>
                              </p:par>
                              <p:par>
                                <p:cTn id="17" presetID="10" presetClass="entr" presetSubtype="0" fill="hold" nodeType="withEffect">
                                  <p:stCondLst>
                                    <p:cond delay="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350"/>
                                        <p:tgtEl>
                                          <p:spTgt spid="5"/>
                                        </p:tgtEl>
                                      </p:cBhvr>
                                    </p:animEffect>
                                  </p:childTnLst>
                                </p:cTn>
                              </p:par>
                              <p:par>
                                <p:cTn id="20" presetID="63" presetClass="path" presetSubtype="0" decel="100000" fill="hold" nodeType="withEffect">
                                  <p:stCondLst>
                                    <p:cond delay="100"/>
                                  </p:stCondLst>
                                  <p:childTnLst>
                                    <p:animMotion origin="layout" path="M -4.58333E-6 -2.22222E-6 L -0.00052 0.07107 " pathEditMode="relative" rAng="0" ptsTypes="AA">
                                      <p:cBhvr>
                                        <p:cTn id="21" dur="500" spd="-100000" fill="hold"/>
                                        <p:tgtEl>
                                          <p:spTgt spid="5"/>
                                        </p:tgtEl>
                                        <p:attrNameLst>
                                          <p:attrName>ppt_x</p:attrName>
                                          <p:attrName>ppt_y</p:attrName>
                                        </p:attrNameLst>
                                      </p:cBhvr>
                                      <p:rCtr x="-26" y="3542"/>
                                    </p:animMotion>
                                  </p:childTnLst>
                                </p:cTn>
                              </p:par>
                              <p:par>
                                <p:cTn id="22" presetID="10" presetClass="entr" presetSubtype="0" fill="hold" nodeType="withEffect">
                                  <p:stCondLst>
                                    <p:cond delay="2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50"/>
                                        <p:tgtEl>
                                          <p:spTgt spid="6"/>
                                        </p:tgtEl>
                                      </p:cBhvr>
                                    </p:animEffect>
                                  </p:childTnLst>
                                </p:cTn>
                              </p:par>
                              <p:par>
                                <p:cTn id="25" presetID="63" presetClass="path" presetSubtype="0" decel="100000" fill="hold" nodeType="withEffect">
                                  <p:stCondLst>
                                    <p:cond delay="200"/>
                                  </p:stCondLst>
                                  <p:childTnLst>
                                    <p:animMotion origin="layout" path="M -4.58333E-6 -2.22222E-6 L -0.00052 0.07107 " pathEditMode="relative" rAng="0" ptsTypes="AA">
                                      <p:cBhvr>
                                        <p:cTn id="26" dur="500" spd="-100000" fill="hold"/>
                                        <p:tgtEl>
                                          <p:spTgt spid="6"/>
                                        </p:tgtEl>
                                        <p:attrNameLst>
                                          <p:attrName>ppt_x</p:attrName>
                                          <p:attrName>ppt_y</p:attrName>
                                        </p:attrNameLst>
                                      </p:cBhvr>
                                      <p:rCtr x="-26" y="3542"/>
                                    </p:animMotion>
                                  </p:childTnLst>
                                </p:cTn>
                              </p:par>
                              <p:par>
                                <p:cTn id="27" presetID="10" presetClass="entr" presetSubtype="0" fill="hold" nodeType="withEffect">
                                  <p:stCondLst>
                                    <p:cond delay="3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50"/>
                                        <p:tgtEl>
                                          <p:spTgt spid="7"/>
                                        </p:tgtEl>
                                      </p:cBhvr>
                                    </p:animEffect>
                                  </p:childTnLst>
                                </p:cTn>
                              </p:par>
                              <p:par>
                                <p:cTn id="30" presetID="63" presetClass="path" presetSubtype="0" decel="100000" fill="hold" nodeType="withEffect">
                                  <p:stCondLst>
                                    <p:cond delay="300"/>
                                  </p:stCondLst>
                                  <p:childTnLst>
                                    <p:animMotion origin="layout" path="M -4.58333E-6 -2.22222E-6 L -0.00052 0.07107 " pathEditMode="relative" rAng="0" ptsTypes="AA">
                                      <p:cBhvr>
                                        <p:cTn id="31" dur="500" spd="-100000" fill="hold"/>
                                        <p:tgtEl>
                                          <p:spTgt spid="7"/>
                                        </p:tgtEl>
                                        <p:attrNameLst>
                                          <p:attrName>ppt_x</p:attrName>
                                          <p:attrName>ppt_y</p:attrName>
                                        </p:attrNameLst>
                                      </p:cBhvr>
                                      <p:rCtr x="-26" y="3542"/>
                                    </p:animMotion>
                                  </p:childTnLst>
                                </p:cTn>
                              </p:par>
                            </p:childTnLst>
                          </p:cTn>
                        </p:par>
                        <p:par>
                          <p:cTn id="32" fill="hold">
                            <p:stCondLst>
                              <p:cond delay="18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350"/>
                                        <p:tgtEl>
                                          <p:spTgt spid="8"/>
                                        </p:tgtEl>
                                      </p:cBhvr>
                                    </p:animEffect>
                                  </p:childTnLst>
                                </p:cTn>
                              </p:par>
                              <p:par>
                                <p:cTn id="36" presetID="63" presetClass="path" presetSubtype="0" decel="100000" fill="hold" nodeType="withEffect">
                                  <p:stCondLst>
                                    <p:cond delay="0"/>
                                  </p:stCondLst>
                                  <p:childTnLst>
                                    <p:animMotion origin="layout" path="M -4.58333E-6 -2.22222E-6 L -0.00052 0.07107 " pathEditMode="relative" rAng="0" ptsTypes="AA">
                                      <p:cBhvr>
                                        <p:cTn id="37" dur="500" spd="-100000" fill="hold"/>
                                        <p:tgtEl>
                                          <p:spTgt spid="8"/>
                                        </p:tgtEl>
                                        <p:attrNameLst>
                                          <p:attrName>ppt_x</p:attrName>
                                          <p:attrName>ppt_y</p:attrName>
                                        </p:attrNameLst>
                                      </p:cBhvr>
                                      <p:rCtr x="-26" y="3542"/>
                                    </p:animMotion>
                                  </p:childTnLst>
                                </p:cTn>
                              </p:par>
                              <p:par>
                                <p:cTn id="38" presetID="10" presetClass="entr" presetSubtype="0" fill="hold" nodeType="withEffect">
                                  <p:stCondLst>
                                    <p:cond delay="1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350"/>
                                        <p:tgtEl>
                                          <p:spTgt spid="9"/>
                                        </p:tgtEl>
                                      </p:cBhvr>
                                    </p:animEffect>
                                  </p:childTnLst>
                                </p:cTn>
                              </p:par>
                              <p:par>
                                <p:cTn id="41" presetID="63" presetClass="path" presetSubtype="0" decel="100000" fill="hold" nodeType="withEffect">
                                  <p:stCondLst>
                                    <p:cond delay="100"/>
                                  </p:stCondLst>
                                  <p:childTnLst>
                                    <p:animMotion origin="layout" path="M -4.58333E-6 -2.22222E-6 L -0.00052 0.07107 " pathEditMode="relative" rAng="0" ptsTypes="AA">
                                      <p:cBhvr>
                                        <p:cTn id="42" dur="500" spd="-100000" fill="hold"/>
                                        <p:tgtEl>
                                          <p:spTgt spid="9"/>
                                        </p:tgtEl>
                                        <p:attrNameLst>
                                          <p:attrName>ppt_x</p:attrName>
                                          <p:attrName>ppt_y</p:attrName>
                                        </p:attrNameLst>
                                      </p:cBhvr>
                                      <p:rCtr x="-26" y="3542"/>
                                    </p:animMotion>
                                  </p:childTnLst>
                                </p:cTn>
                              </p:par>
                              <p:par>
                                <p:cTn id="43" presetID="10" presetClass="entr" presetSubtype="0" fill="hold" nodeType="withEffect">
                                  <p:stCondLst>
                                    <p:cond delay="2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350"/>
                                        <p:tgtEl>
                                          <p:spTgt spid="10"/>
                                        </p:tgtEl>
                                      </p:cBhvr>
                                    </p:animEffect>
                                  </p:childTnLst>
                                </p:cTn>
                              </p:par>
                              <p:par>
                                <p:cTn id="46" presetID="63" presetClass="path" presetSubtype="0" decel="100000" fill="hold" nodeType="withEffect">
                                  <p:stCondLst>
                                    <p:cond delay="200"/>
                                  </p:stCondLst>
                                  <p:childTnLst>
                                    <p:animMotion origin="layout" path="M -4.58333E-6 -2.22222E-6 L -0.00052 0.07107 " pathEditMode="relative" rAng="0" ptsTypes="AA">
                                      <p:cBhvr>
                                        <p:cTn id="47" dur="500" spd="-100000" fill="hold"/>
                                        <p:tgtEl>
                                          <p:spTgt spid="10"/>
                                        </p:tgtEl>
                                        <p:attrNameLst>
                                          <p:attrName>ppt_x</p:attrName>
                                          <p:attrName>ppt_y</p:attrName>
                                        </p:attrNameLst>
                                      </p:cBhvr>
                                      <p:rCtr x="-26" y="3542"/>
                                    </p:animMotion>
                                  </p:childTnLst>
                                </p:cTn>
                              </p:par>
                              <p:par>
                                <p:cTn id="48" presetID="10" presetClass="entr" presetSubtype="0" fill="hold" nodeType="withEffect">
                                  <p:stCondLst>
                                    <p:cond delay="3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350"/>
                                        <p:tgtEl>
                                          <p:spTgt spid="11"/>
                                        </p:tgtEl>
                                      </p:cBhvr>
                                    </p:animEffect>
                                  </p:childTnLst>
                                </p:cTn>
                              </p:par>
                              <p:par>
                                <p:cTn id="51" presetID="63" presetClass="path" presetSubtype="0" decel="100000" fill="hold" nodeType="withEffect">
                                  <p:stCondLst>
                                    <p:cond delay="300"/>
                                  </p:stCondLst>
                                  <p:childTnLst>
                                    <p:animMotion origin="layout" path="M -4.58333E-6 -2.22222E-6 L -0.00052 0.07107 " pathEditMode="relative" rAng="0" ptsTypes="AA">
                                      <p:cBhvr>
                                        <p:cTn id="52" dur="500" spd="-100000" fill="hold"/>
                                        <p:tgtEl>
                                          <p:spTgt spid="11"/>
                                        </p:tgtEl>
                                        <p:attrNameLst>
                                          <p:attrName>ppt_x</p:attrName>
                                          <p:attrName>ppt_y</p:attrName>
                                        </p:attrNameLst>
                                      </p:cBhvr>
                                      <p:rCtr x="-26" y="3542"/>
                                    </p:animMotion>
                                  </p:childTnLst>
                                </p:cTn>
                              </p:par>
                            </p:childTnLst>
                          </p:cTn>
                        </p:par>
                        <p:par>
                          <p:cTn id="53" fill="hold">
                            <p:stCondLst>
                              <p:cond delay="2600"/>
                            </p:stCondLst>
                            <p:childTnLst>
                              <p:par>
                                <p:cTn id="54" presetID="10" presetClass="entr" presetSubtype="0"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350"/>
                                        <p:tgtEl>
                                          <p:spTgt spid="12"/>
                                        </p:tgtEl>
                                      </p:cBhvr>
                                    </p:animEffect>
                                  </p:childTnLst>
                                </p:cTn>
                              </p:par>
                              <p:par>
                                <p:cTn id="57" presetID="63" presetClass="path" presetSubtype="0" decel="100000" fill="hold" nodeType="withEffect">
                                  <p:stCondLst>
                                    <p:cond delay="0"/>
                                  </p:stCondLst>
                                  <p:childTnLst>
                                    <p:animMotion origin="layout" path="M -4.58333E-6 -2.22222E-6 L -0.00052 0.07107 " pathEditMode="relative" rAng="0" ptsTypes="AA">
                                      <p:cBhvr>
                                        <p:cTn id="58" dur="500" spd="-100000" fill="hold"/>
                                        <p:tgtEl>
                                          <p:spTgt spid="12"/>
                                        </p:tgtEl>
                                        <p:attrNameLst>
                                          <p:attrName>ppt_x</p:attrName>
                                          <p:attrName>ppt_y</p:attrName>
                                        </p:attrNameLst>
                                      </p:cBhvr>
                                      <p:rCtr x="-26" y="3542"/>
                                    </p:animMotion>
                                  </p:childTnLst>
                                </p:cTn>
                              </p:par>
                              <p:par>
                                <p:cTn id="59" presetID="10" presetClass="entr" presetSubtype="0" fill="hold" nodeType="withEffect">
                                  <p:stCondLst>
                                    <p:cond delay="1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350"/>
                                        <p:tgtEl>
                                          <p:spTgt spid="13"/>
                                        </p:tgtEl>
                                      </p:cBhvr>
                                    </p:animEffect>
                                  </p:childTnLst>
                                </p:cTn>
                              </p:par>
                              <p:par>
                                <p:cTn id="62" presetID="63" presetClass="path" presetSubtype="0" decel="100000" fill="hold" nodeType="withEffect">
                                  <p:stCondLst>
                                    <p:cond delay="100"/>
                                  </p:stCondLst>
                                  <p:childTnLst>
                                    <p:animMotion origin="layout" path="M -4.58333E-6 -2.22222E-6 L -0.00052 0.07107 " pathEditMode="relative" rAng="0" ptsTypes="AA">
                                      <p:cBhvr>
                                        <p:cTn id="63" dur="500" spd="-100000" fill="hold"/>
                                        <p:tgtEl>
                                          <p:spTgt spid="13"/>
                                        </p:tgtEl>
                                        <p:attrNameLst>
                                          <p:attrName>ppt_x</p:attrName>
                                          <p:attrName>ppt_y</p:attrName>
                                        </p:attrNameLst>
                                      </p:cBhvr>
                                      <p:rCtr x="-26" y="3542"/>
                                    </p:animMotion>
                                  </p:childTnLst>
                                </p:cTn>
                              </p:par>
                              <p:par>
                                <p:cTn id="64" presetID="10" presetClass="entr" presetSubtype="0" fill="hold" nodeType="withEffect">
                                  <p:stCondLst>
                                    <p:cond delay="20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350"/>
                                        <p:tgtEl>
                                          <p:spTgt spid="14"/>
                                        </p:tgtEl>
                                      </p:cBhvr>
                                    </p:animEffect>
                                  </p:childTnLst>
                                </p:cTn>
                              </p:par>
                              <p:par>
                                <p:cTn id="67" presetID="63" presetClass="path" presetSubtype="0" decel="100000" fill="hold" nodeType="withEffect">
                                  <p:stCondLst>
                                    <p:cond delay="200"/>
                                  </p:stCondLst>
                                  <p:childTnLst>
                                    <p:animMotion origin="layout" path="M -4.58333E-6 -2.22222E-6 L -0.00052 0.07107 " pathEditMode="relative" rAng="0" ptsTypes="AA">
                                      <p:cBhvr>
                                        <p:cTn id="68" dur="500" spd="-100000" fill="hold"/>
                                        <p:tgtEl>
                                          <p:spTgt spid="14"/>
                                        </p:tgtEl>
                                        <p:attrNameLst>
                                          <p:attrName>ppt_x</p:attrName>
                                          <p:attrName>ppt_y</p:attrName>
                                        </p:attrNameLst>
                                      </p:cBhvr>
                                      <p:rCtr x="-26" y="3542"/>
                                    </p:animMotion>
                                  </p:childTnLst>
                                </p:cTn>
                              </p:par>
                            </p:childTnLst>
                          </p:cTn>
                        </p:par>
                        <p:par>
                          <p:cTn id="69" fill="hold">
                            <p:stCondLst>
                              <p:cond delay="3300"/>
                            </p:stCondLst>
                            <p:childTnLst>
                              <p:par>
                                <p:cTn id="70" presetID="10" presetClass="entr" presetSubtype="0"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350"/>
                                        <p:tgtEl>
                                          <p:spTgt spid="15"/>
                                        </p:tgtEl>
                                      </p:cBhvr>
                                    </p:animEffect>
                                  </p:childTnLst>
                                </p:cTn>
                              </p:par>
                              <p:par>
                                <p:cTn id="73" presetID="63" presetClass="path" presetSubtype="0" decel="100000" fill="hold" nodeType="withEffect">
                                  <p:stCondLst>
                                    <p:cond delay="0"/>
                                  </p:stCondLst>
                                  <p:childTnLst>
                                    <p:animMotion origin="layout" path="M -4.58333E-6 -2.22222E-6 L -0.00052 0.07107 " pathEditMode="relative" rAng="0" ptsTypes="AA">
                                      <p:cBhvr>
                                        <p:cTn id="74" dur="500" spd="-100000" fill="hold"/>
                                        <p:tgtEl>
                                          <p:spTgt spid="15"/>
                                        </p:tgtEl>
                                        <p:attrNameLst>
                                          <p:attrName>ppt_x</p:attrName>
                                          <p:attrName>ppt_y</p:attrName>
                                        </p:attrNameLst>
                                      </p:cBhvr>
                                      <p:rCtr x="-26" y="3542"/>
                                    </p:animMotion>
                                  </p:childTnLst>
                                </p:cTn>
                              </p:par>
                              <p:par>
                                <p:cTn id="75" presetID="10" presetClass="entr" presetSubtype="0" fill="hold" nodeType="withEffect">
                                  <p:stCondLst>
                                    <p:cond delay="1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350"/>
                                        <p:tgtEl>
                                          <p:spTgt spid="16"/>
                                        </p:tgtEl>
                                      </p:cBhvr>
                                    </p:animEffect>
                                  </p:childTnLst>
                                </p:cTn>
                              </p:par>
                              <p:par>
                                <p:cTn id="78" presetID="63" presetClass="path" presetSubtype="0" decel="100000" fill="hold" nodeType="withEffect">
                                  <p:stCondLst>
                                    <p:cond delay="100"/>
                                  </p:stCondLst>
                                  <p:childTnLst>
                                    <p:animMotion origin="layout" path="M -4.58333E-6 -2.22222E-6 L -0.00052 0.07107 " pathEditMode="relative" rAng="0" ptsTypes="AA">
                                      <p:cBhvr>
                                        <p:cTn id="79" dur="500" spd="-100000" fill="hold"/>
                                        <p:tgtEl>
                                          <p:spTgt spid="16"/>
                                        </p:tgtEl>
                                        <p:attrNameLst>
                                          <p:attrName>ppt_x</p:attrName>
                                          <p:attrName>ppt_y</p:attrName>
                                        </p:attrNameLst>
                                      </p:cBhvr>
                                      <p:rCtr x="-26" y="3542"/>
                                    </p:animMotion>
                                  </p:childTnLst>
                                </p:cTn>
                              </p:par>
                              <p:par>
                                <p:cTn id="80" presetID="10" presetClass="entr" presetSubtype="0" fill="hold" nodeType="withEffect">
                                  <p:stCondLst>
                                    <p:cond delay="20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350"/>
                                        <p:tgtEl>
                                          <p:spTgt spid="17"/>
                                        </p:tgtEl>
                                      </p:cBhvr>
                                    </p:animEffect>
                                  </p:childTnLst>
                                </p:cTn>
                              </p:par>
                              <p:par>
                                <p:cTn id="83" presetID="63" presetClass="path" presetSubtype="0" decel="100000" fill="hold" nodeType="withEffect">
                                  <p:stCondLst>
                                    <p:cond delay="200"/>
                                  </p:stCondLst>
                                  <p:childTnLst>
                                    <p:animMotion origin="layout" path="M -4.58333E-6 -2.22222E-6 L -0.00052 0.07107 " pathEditMode="relative" rAng="0" ptsTypes="AA">
                                      <p:cBhvr>
                                        <p:cTn id="84" dur="500" spd="-100000" fill="hold"/>
                                        <p:tgtEl>
                                          <p:spTgt spid="17"/>
                                        </p:tgtEl>
                                        <p:attrNameLst>
                                          <p:attrName>ppt_x</p:attrName>
                                          <p:attrName>ppt_y</p:attrName>
                                        </p:attrNameLst>
                                      </p:cBhvr>
                                      <p:rCtr x="-26" y="3542"/>
                                    </p:animMotion>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350"/>
                                        <p:tgtEl>
                                          <p:spTgt spid="18"/>
                                        </p:tgtEl>
                                      </p:cBhvr>
                                    </p:animEffect>
                                  </p:childTnLst>
                                </p:cTn>
                              </p:par>
                              <p:par>
                                <p:cTn id="89" presetID="63" presetClass="path" presetSubtype="0" decel="100000" fill="hold" nodeType="withEffect">
                                  <p:stCondLst>
                                    <p:cond delay="0"/>
                                  </p:stCondLst>
                                  <p:childTnLst>
                                    <p:animMotion origin="layout" path="M -4.58333E-6 -2.22222E-6 L -0.00052 0.07107 " pathEditMode="relative" rAng="0" ptsTypes="AA">
                                      <p:cBhvr>
                                        <p:cTn id="90" dur="500" spd="-100000" fill="hold"/>
                                        <p:tgtEl>
                                          <p:spTgt spid="18"/>
                                        </p:tgtEl>
                                        <p:attrNameLst>
                                          <p:attrName>ppt_x</p:attrName>
                                          <p:attrName>ppt_y</p:attrName>
                                        </p:attrNameLst>
                                      </p:cBhvr>
                                      <p:rCtr x="-26" y="3542"/>
                                    </p:animMotion>
                                  </p:childTnLst>
                                </p:cTn>
                              </p:par>
                              <p:par>
                                <p:cTn id="91" presetID="10" presetClass="entr" presetSubtype="0" fill="hold" nodeType="withEffect">
                                  <p:stCondLst>
                                    <p:cond delay="10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350"/>
                                        <p:tgtEl>
                                          <p:spTgt spid="19"/>
                                        </p:tgtEl>
                                      </p:cBhvr>
                                    </p:animEffect>
                                  </p:childTnLst>
                                </p:cTn>
                              </p:par>
                              <p:par>
                                <p:cTn id="94" presetID="63" presetClass="path" presetSubtype="0" decel="100000" fill="hold" nodeType="withEffect">
                                  <p:stCondLst>
                                    <p:cond delay="100"/>
                                  </p:stCondLst>
                                  <p:childTnLst>
                                    <p:animMotion origin="layout" path="M -4.58333E-6 -2.22222E-6 L -0.00052 0.07107 " pathEditMode="relative" rAng="0" ptsTypes="AA">
                                      <p:cBhvr>
                                        <p:cTn id="95" dur="500" spd="-100000" fill="hold"/>
                                        <p:tgtEl>
                                          <p:spTgt spid="19"/>
                                        </p:tgtEl>
                                        <p:attrNameLst>
                                          <p:attrName>ppt_x</p:attrName>
                                          <p:attrName>ppt_y</p:attrName>
                                        </p:attrNameLst>
                                      </p:cBhvr>
                                      <p:rCtr x="-26" y="3542"/>
                                    </p:animMotion>
                                  </p:childTnLst>
                                </p:cTn>
                              </p:par>
                              <p:par>
                                <p:cTn id="96" presetID="10" presetClass="entr" presetSubtype="0" fill="hold" nodeType="withEffect">
                                  <p:stCondLst>
                                    <p:cond delay="20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350"/>
                                        <p:tgtEl>
                                          <p:spTgt spid="20"/>
                                        </p:tgtEl>
                                      </p:cBhvr>
                                    </p:animEffect>
                                  </p:childTnLst>
                                </p:cTn>
                              </p:par>
                              <p:par>
                                <p:cTn id="99" presetID="63" presetClass="path" presetSubtype="0" decel="100000" fill="hold" nodeType="withEffect">
                                  <p:stCondLst>
                                    <p:cond delay="200"/>
                                  </p:stCondLst>
                                  <p:childTnLst>
                                    <p:animMotion origin="layout" path="M -4.58333E-6 -2.22222E-6 L -0.00052 0.07107 " pathEditMode="relative" rAng="0" ptsTypes="AA">
                                      <p:cBhvr>
                                        <p:cTn id="100" dur="500" spd="-100000" fill="hold"/>
                                        <p:tgtEl>
                                          <p:spTgt spid="20"/>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C91A810-D04C-42FB-AB64-E7F9EA354317}"/>
              </a:ext>
            </a:extLst>
          </p:cNvPr>
          <p:cNvSpPr/>
          <p:nvPr/>
        </p:nvSpPr>
        <p:spPr bwMode="auto">
          <a:xfrm rot="20987574">
            <a:off x="2104119" y="2068852"/>
            <a:ext cx="8080487" cy="3398176"/>
          </a:xfrm>
          <a:prstGeom prst="ellipse">
            <a:avLst/>
          </a:prstGeom>
          <a:solidFill>
            <a:schemeClr val="bg1"/>
          </a:solidFill>
          <a:ln w="222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cxnSp>
        <p:nvCxnSpPr>
          <p:cNvPr id="476" name="Straight Connector 475">
            <a:extLst>
              <a:ext uri="{FF2B5EF4-FFF2-40B4-BE49-F238E27FC236}">
                <a16:creationId xmlns:a16="http://schemas.microsoft.com/office/drawing/2014/main" id="{67DD03E7-1B3B-4A98-81F4-446C6E8BE664}"/>
              </a:ext>
            </a:extLst>
          </p:cNvPr>
          <p:cNvCxnSpPr>
            <a:cxnSpLocks/>
          </p:cNvCxnSpPr>
          <p:nvPr/>
        </p:nvCxnSpPr>
        <p:spPr>
          <a:xfrm>
            <a:off x="8751236" y="4380343"/>
            <a:ext cx="412473" cy="5729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EA50BFEF-FE1D-4612-9EBD-9AB8C61A35F9}"/>
              </a:ext>
            </a:extLst>
          </p:cNvPr>
          <p:cNvCxnSpPr>
            <a:cxnSpLocks/>
          </p:cNvCxnSpPr>
          <p:nvPr/>
        </p:nvCxnSpPr>
        <p:spPr>
          <a:xfrm flipH="1">
            <a:off x="4483501" y="2347052"/>
            <a:ext cx="262000" cy="66547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AE5F1811-2DB1-4053-8467-FB5C39A53429}"/>
              </a:ext>
            </a:extLst>
          </p:cNvPr>
          <p:cNvCxnSpPr>
            <a:cxnSpLocks/>
          </p:cNvCxnSpPr>
          <p:nvPr/>
        </p:nvCxnSpPr>
        <p:spPr>
          <a:xfrm flipH="1">
            <a:off x="7392401" y="3748892"/>
            <a:ext cx="647240" cy="1748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8D04EDBA-CD14-46DA-80F2-6E741A2307AF}"/>
              </a:ext>
            </a:extLst>
          </p:cNvPr>
          <p:cNvCxnSpPr>
            <a:cxnSpLocks/>
          </p:cNvCxnSpPr>
          <p:nvPr/>
        </p:nvCxnSpPr>
        <p:spPr>
          <a:xfrm flipV="1">
            <a:off x="2165299" y="3613838"/>
            <a:ext cx="652822" cy="87820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E57E1AB8-1A9F-4339-BD3B-8B2935D2E58E}"/>
              </a:ext>
            </a:extLst>
          </p:cNvPr>
          <p:cNvCxnSpPr>
            <a:cxnSpLocks/>
          </p:cNvCxnSpPr>
          <p:nvPr/>
        </p:nvCxnSpPr>
        <p:spPr>
          <a:xfrm flipV="1">
            <a:off x="3293490" y="4171804"/>
            <a:ext cx="111277" cy="77876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EA458D41-10E5-4F26-9403-7C802FCD1008}"/>
              </a:ext>
            </a:extLst>
          </p:cNvPr>
          <p:cNvCxnSpPr>
            <a:cxnSpLocks/>
          </p:cNvCxnSpPr>
          <p:nvPr/>
        </p:nvCxnSpPr>
        <p:spPr>
          <a:xfrm flipV="1">
            <a:off x="4044652" y="3096717"/>
            <a:ext cx="370202" cy="141704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E6968C4-829A-442A-8F3A-0C47456064D8}"/>
              </a:ext>
            </a:extLst>
          </p:cNvPr>
          <p:cNvCxnSpPr>
            <a:cxnSpLocks/>
          </p:cNvCxnSpPr>
          <p:nvPr/>
        </p:nvCxnSpPr>
        <p:spPr>
          <a:xfrm flipV="1">
            <a:off x="4047104" y="3011230"/>
            <a:ext cx="458462" cy="1507708"/>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A78614F-2B8A-478E-8527-D221AD94873A}"/>
              </a:ext>
            </a:extLst>
          </p:cNvPr>
          <p:cNvCxnSpPr>
            <a:cxnSpLocks/>
          </p:cNvCxnSpPr>
          <p:nvPr/>
        </p:nvCxnSpPr>
        <p:spPr>
          <a:xfrm flipH="1" flipV="1">
            <a:off x="4029942" y="4516349"/>
            <a:ext cx="556239" cy="106372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08CBDDE0-27B4-4945-97C4-942327E2D006}"/>
              </a:ext>
            </a:extLst>
          </p:cNvPr>
          <p:cNvCxnSpPr>
            <a:cxnSpLocks/>
          </p:cNvCxnSpPr>
          <p:nvPr/>
        </p:nvCxnSpPr>
        <p:spPr>
          <a:xfrm>
            <a:off x="5244743" y="4576577"/>
            <a:ext cx="382846" cy="76257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36DC9C1C-5E43-45AD-A5F0-79D9A2BB1E97}"/>
              </a:ext>
            </a:extLst>
          </p:cNvPr>
          <p:cNvCxnSpPr>
            <a:cxnSpLocks/>
          </p:cNvCxnSpPr>
          <p:nvPr/>
        </p:nvCxnSpPr>
        <p:spPr>
          <a:xfrm flipV="1">
            <a:off x="5261290" y="3939300"/>
            <a:ext cx="693209" cy="637278"/>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1CE3DA06-2756-4CB1-9626-171A7B620F02}"/>
              </a:ext>
            </a:extLst>
          </p:cNvPr>
          <p:cNvCxnSpPr>
            <a:cxnSpLocks/>
          </p:cNvCxnSpPr>
          <p:nvPr/>
        </p:nvCxnSpPr>
        <p:spPr>
          <a:xfrm flipV="1">
            <a:off x="5250259" y="3392041"/>
            <a:ext cx="731209" cy="1192308"/>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51A1D4E2-17F3-4C71-A260-0948EC88ADC8}"/>
              </a:ext>
            </a:extLst>
          </p:cNvPr>
          <p:cNvCxnSpPr>
            <a:cxnSpLocks/>
          </p:cNvCxnSpPr>
          <p:nvPr/>
        </p:nvCxnSpPr>
        <p:spPr>
          <a:xfrm flipH="1">
            <a:off x="4409950" y="2366481"/>
            <a:ext cx="339437" cy="113566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CC925F41-D8E9-4C96-B89C-19114DA06AEB}"/>
              </a:ext>
            </a:extLst>
          </p:cNvPr>
          <p:cNvCxnSpPr>
            <a:cxnSpLocks/>
          </p:cNvCxnSpPr>
          <p:nvPr/>
        </p:nvCxnSpPr>
        <p:spPr>
          <a:xfrm flipV="1">
            <a:off x="8024931" y="2243126"/>
            <a:ext cx="728146" cy="151159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50713661-A8D3-4946-B165-E9F6098BDC18}"/>
              </a:ext>
            </a:extLst>
          </p:cNvPr>
          <p:cNvCxnSpPr>
            <a:cxnSpLocks/>
          </p:cNvCxnSpPr>
          <p:nvPr/>
        </p:nvCxnSpPr>
        <p:spPr>
          <a:xfrm flipV="1">
            <a:off x="6226634" y="3389451"/>
            <a:ext cx="701177" cy="5440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520E381B-D4DD-40D7-8CE5-A04ACDC43B56}"/>
              </a:ext>
            </a:extLst>
          </p:cNvPr>
          <p:cNvCxnSpPr>
            <a:cxnSpLocks/>
          </p:cNvCxnSpPr>
          <p:nvPr/>
        </p:nvCxnSpPr>
        <p:spPr>
          <a:xfrm>
            <a:off x="5923630" y="2810597"/>
            <a:ext cx="322525" cy="64505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6" name="Straight Connector 845">
            <a:extLst>
              <a:ext uri="{FF2B5EF4-FFF2-40B4-BE49-F238E27FC236}">
                <a16:creationId xmlns:a16="http://schemas.microsoft.com/office/drawing/2014/main" id="{CC3C72EA-6016-4967-A452-5565DEB98539}"/>
              </a:ext>
            </a:extLst>
          </p:cNvPr>
          <p:cNvCxnSpPr>
            <a:cxnSpLocks/>
          </p:cNvCxnSpPr>
          <p:nvPr/>
        </p:nvCxnSpPr>
        <p:spPr>
          <a:xfrm flipH="1">
            <a:off x="3149135" y="3191410"/>
            <a:ext cx="695567" cy="12046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33316549-0C28-42FA-AC9C-A9FD53F0893E}"/>
              </a:ext>
            </a:extLst>
          </p:cNvPr>
          <p:cNvCxnSpPr>
            <a:cxnSpLocks/>
          </p:cNvCxnSpPr>
          <p:nvPr/>
        </p:nvCxnSpPr>
        <p:spPr>
          <a:xfrm flipH="1" flipV="1">
            <a:off x="3299966" y="4938911"/>
            <a:ext cx="233151" cy="53624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90CB3A59-FFBD-4E02-8052-60849FA2479F}"/>
              </a:ext>
            </a:extLst>
          </p:cNvPr>
          <p:cNvCxnSpPr>
            <a:cxnSpLocks/>
          </p:cNvCxnSpPr>
          <p:nvPr/>
        </p:nvCxnSpPr>
        <p:spPr>
          <a:xfrm flipH="1">
            <a:off x="2176956" y="4166621"/>
            <a:ext cx="1221684" cy="32153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E2623181-6BDF-4111-A035-BD866BDF6018}"/>
              </a:ext>
            </a:extLst>
          </p:cNvPr>
          <p:cNvCxnSpPr>
            <a:cxnSpLocks/>
          </p:cNvCxnSpPr>
          <p:nvPr/>
        </p:nvCxnSpPr>
        <p:spPr>
          <a:xfrm flipH="1" flipV="1">
            <a:off x="2806463" y="3621609"/>
            <a:ext cx="1238190" cy="90510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0" name="Straight Connector 849">
            <a:extLst>
              <a:ext uri="{FF2B5EF4-FFF2-40B4-BE49-F238E27FC236}">
                <a16:creationId xmlns:a16="http://schemas.microsoft.com/office/drawing/2014/main" id="{CF9EA3A5-5362-441F-AF1A-820F7154C9C9}"/>
              </a:ext>
            </a:extLst>
          </p:cNvPr>
          <p:cNvCxnSpPr>
            <a:cxnSpLocks/>
          </p:cNvCxnSpPr>
          <p:nvPr/>
        </p:nvCxnSpPr>
        <p:spPr>
          <a:xfrm>
            <a:off x="2523393" y="4205479"/>
            <a:ext cx="780459" cy="734728"/>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D986FE16-B768-4849-A700-3CD90C9484F5}"/>
              </a:ext>
            </a:extLst>
          </p:cNvPr>
          <p:cNvCxnSpPr>
            <a:cxnSpLocks/>
          </p:cNvCxnSpPr>
          <p:nvPr/>
        </p:nvCxnSpPr>
        <p:spPr>
          <a:xfrm flipV="1">
            <a:off x="3400477" y="3511855"/>
            <a:ext cx="1000280" cy="66642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2" name="Straight Connector 851">
            <a:extLst>
              <a:ext uri="{FF2B5EF4-FFF2-40B4-BE49-F238E27FC236}">
                <a16:creationId xmlns:a16="http://schemas.microsoft.com/office/drawing/2014/main" id="{6D76B7F8-B739-4422-9738-3D0F9CE5CB89}"/>
              </a:ext>
            </a:extLst>
          </p:cNvPr>
          <p:cNvCxnSpPr>
            <a:cxnSpLocks/>
          </p:cNvCxnSpPr>
          <p:nvPr/>
        </p:nvCxnSpPr>
        <p:spPr>
          <a:xfrm flipV="1">
            <a:off x="3397412" y="3506026"/>
            <a:ext cx="2202211" cy="67354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852">
            <a:extLst>
              <a:ext uri="{FF2B5EF4-FFF2-40B4-BE49-F238E27FC236}">
                <a16:creationId xmlns:a16="http://schemas.microsoft.com/office/drawing/2014/main" id="{EB1CD591-CF9A-41A2-9805-BD6C18DACD9F}"/>
              </a:ext>
            </a:extLst>
          </p:cNvPr>
          <p:cNvCxnSpPr>
            <a:cxnSpLocks/>
          </p:cNvCxnSpPr>
          <p:nvPr/>
        </p:nvCxnSpPr>
        <p:spPr>
          <a:xfrm flipV="1">
            <a:off x="3533117" y="4526711"/>
            <a:ext cx="501729" cy="94456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2DB6A066-457D-492B-8936-96808F7D2F2D}"/>
              </a:ext>
            </a:extLst>
          </p:cNvPr>
          <p:cNvCxnSpPr>
            <a:cxnSpLocks/>
          </p:cNvCxnSpPr>
          <p:nvPr/>
        </p:nvCxnSpPr>
        <p:spPr>
          <a:xfrm flipV="1">
            <a:off x="3296080" y="4516349"/>
            <a:ext cx="721603" cy="42903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5" name="Straight Connector 854">
            <a:extLst>
              <a:ext uri="{FF2B5EF4-FFF2-40B4-BE49-F238E27FC236}">
                <a16:creationId xmlns:a16="http://schemas.microsoft.com/office/drawing/2014/main" id="{39F04A68-33ED-4E3B-AF8C-2CB4B97EBAD6}"/>
              </a:ext>
            </a:extLst>
          </p:cNvPr>
          <p:cNvCxnSpPr>
            <a:cxnSpLocks/>
          </p:cNvCxnSpPr>
          <p:nvPr/>
        </p:nvCxnSpPr>
        <p:spPr>
          <a:xfrm>
            <a:off x="4027491" y="4531890"/>
            <a:ext cx="1225834" cy="4663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6" name="Straight Connector 855">
            <a:extLst>
              <a:ext uri="{FF2B5EF4-FFF2-40B4-BE49-F238E27FC236}">
                <a16:creationId xmlns:a16="http://schemas.microsoft.com/office/drawing/2014/main" id="{07A629AB-E117-417E-8BFD-9B2CBA541354}"/>
              </a:ext>
            </a:extLst>
          </p:cNvPr>
          <p:cNvCxnSpPr>
            <a:cxnSpLocks/>
          </p:cNvCxnSpPr>
          <p:nvPr/>
        </p:nvCxnSpPr>
        <p:spPr>
          <a:xfrm>
            <a:off x="4495759" y="3019000"/>
            <a:ext cx="752662" cy="156211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6ED3EC3D-C1B8-4987-AE5E-2BC8468592BC}"/>
              </a:ext>
            </a:extLst>
          </p:cNvPr>
          <p:cNvCxnSpPr>
            <a:cxnSpLocks/>
          </p:cNvCxnSpPr>
          <p:nvPr/>
        </p:nvCxnSpPr>
        <p:spPr>
          <a:xfrm>
            <a:off x="4405046" y="3075993"/>
            <a:ext cx="934990" cy="249631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79CF0C55-B4D6-40EC-BAC8-9FB5AA2F7489}"/>
              </a:ext>
            </a:extLst>
          </p:cNvPr>
          <p:cNvCxnSpPr>
            <a:cxnSpLocks/>
          </p:cNvCxnSpPr>
          <p:nvPr/>
        </p:nvCxnSpPr>
        <p:spPr>
          <a:xfrm>
            <a:off x="4407498" y="3075993"/>
            <a:ext cx="1581326" cy="31863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16E55942-8A3B-4BF8-8E82-27EABF383FBB}"/>
              </a:ext>
            </a:extLst>
          </p:cNvPr>
          <p:cNvCxnSpPr>
            <a:cxnSpLocks/>
          </p:cNvCxnSpPr>
          <p:nvPr/>
        </p:nvCxnSpPr>
        <p:spPr>
          <a:xfrm>
            <a:off x="4488403" y="3011228"/>
            <a:ext cx="1468548" cy="92742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14E10D46-956F-475E-8994-78B8EEBD1F4A}"/>
              </a:ext>
            </a:extLst>
          </p:cNvPr>
          <p:cNvCxnSpPr>
            <a:cxnSpLocks/>
          </p:cNvCxnSpPr>
          <p:nvPr/>
        </p:nvCxnSpPr>
        <p:spPr>
          <a:xfrm>
            <a:off x="5599008" y="3511208"/>
            <a:ext cx="603685" cy="144195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A025F92A-E0C9-4BC1-8459-A81E12F87EF2}"/>
              </a:ext>
            </a:extLst>
          </p:cNvPr>
          <p:cNvCxnSpPr>
            <a:cxnSpLocks/>
          </p:cNvCxnSpPr>
          <p:nvPr/>
        </p:nvCxnSpPr>
        <p:spPr>
          <a:xfrm flipH="1">
            <a:off x="4586181" y="4582406"/>
            <a:ext cx="665918" cy="98989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5FBEEDD-E316-4C2F-82AE-511A7847793D}"/>
              </a:ext>
            </a:extLst>
          </p:cNvPr>
          <p:cNvCxnSpPr>
            <a:cxnSpLocks/>
          </p:cNvCxnSpPr>
          <p:nvPr/>
        </p:nvCxnSpPr>
        <p:spPr>
          <a:xfrm>
            <a:off x="5257614" y="4582406"/>
            <a:ext cx="941194" cy="36039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142FB558-D965-4585-A60F-795BA2C835C1}"/>
              </a:ext>
            </a:extLst>
          </p:cNvPr>
          <p:cNvCxnSpPr>
            <a:cxnSpLocks/>
          </p:cNvCxnSpPr>
          <p:nvPr/>
        </p:nvCxnSpPr>
        <p:spPr>
          <a:xfrm flipV="1">
            <a:off x="5619817" y="3954844"/>
            <a:ext cx="334684" cy="138431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DAF69E1C-9B27-4AB4-B0B8-080C54155BB8}"/>
              </a:ext>
            </a:extLst>
          </p:cNvPr>
          <p:cNvCxnSpPr>
            <a:cxnSpLocks/>
          </p:cNvCxnSpPr>
          <p:nvPr/>
        </p:nvCxnSpPr>
        <p:spPr>
          <a:xfrm flipV="1">
            <a:off x="5949597" y="3384269"/>
            <a:ext cx="24517" cy="56733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5" name="Straight Connector 864">
            <a:extLst>
              <a:ext uri="{FF2B5EF4-FFF2-40B4-BE49-F238E27FC236}">
                <a16:creationId xmlns:a16="http://schemas.microsoft.com/office/drawing/2014/main" id="{DE3858D3-E0C6-4A81-B026-9B72E6F6C5EA}"/>
              </a:ext>
            </a:extLst>
          </p:cNvPr>
          <p:cNvCxnSpPr>
            <a:cxnSpLocks/>
          </p:cNvCxnSpPr>
          <p:nvPr/>
        </p:nvCxnSpPr>
        <p:spPr>
          <a:xfrm flipH="1" flipV="1">
            <a:off x="4494532" y="3015114"/>
            <a:ext cx="1485710" cy="37433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32812932-E1F4-437D-B78D-EECD3F00B07A}"/>
              </a:ext>
            </a:extLst>
          </p:cNvPr>
          <p:cNvCxnSpPr>
            <a:cxnSpLocks/>
          </p:cNvCxnSpPr>
          <p:nvPr/>
        </p:nvCxnSpPr>
        <p:spPr>
          <a:xfrm>
            <a:off x="4741615" y="2374253"/>
            <a:ext cx="848811" cy="112400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7" name="Straight Connector 866">
            <a:extLst>
              <a:ext uri="{FF2B5EF4-FFF2-40B4-BE49-F238E27FC236}">
                <a16:creationId xmlns:a16="http://schemas.microsoft.com/office/drawing/2014/main" id="{866C6A26-4A47-48A3-B537-296965643A13}"/>
              </a:ext>
            </a:extLst>
          </p:cNvPr>
          <p:cNvCxnSpPr>
            <a:cxnSpLocks/>
          </p:cNvCxnSpPr>
          <p:nvPr/>
        </p:nvCxnSpPr>
        <p:spPr>
          <a:xfrm>
            <a:off x="4741615" y="2370367"/>
            <a:ext cx="1238627" cy="102685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29C0B8CE-BAAB-4776-BA1B-C231B5E30989}"/>
              </a:ext>
            </a:extLst>
          </p:cNvPr>
          <p:cNvCxnSpPr>
            <a:cxnSpLocks/>
          </p:cNvCxnSpPr>
          <p:nvPr/>
        </p:nvCxnSpPr>
        <p:spPr>
          <a:xfrm flipV="1">
            <a:off x="5976565" y="1986781"/>
            <a:ext cx="1351220" cy="139878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6838408F-5255-4F88-A403-45AB90765E1C}"/>
              </a:ext>
            </a:extLst>
          </p:cNvPr>
          <p:cNvCxnSpPr>
            <a:cxnSpLocks/>
          </p:cNvCxnSpPr>
          <p:nvPr/>
        </p:nvCxnSpPr>
        <p:spPr>
          <a:xfrm flipH="1" flipV="1">
            <a:off x="7360758" y="1910566"/>
            <a:ext cx="40224" cy="187783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0" name="Straight Connector 869">
            <a:extLst>
              <a:ext uri="{FF2B5EF4-FFF2-40B4-BE49-F238E27FC236}">
                <a16:creationId xmlns:a16="http://schemas.microsoft.com/office/drawing/2014/main" id="{9C6E4E6C-8147-414A-B998-F70214A53BB4}"/>
              </a:ext>
            </a:extLst>
          </p:cNvPr>
          <p:cNvCxnSpPr>
            <a:cxnSpLocks/>
          </p:cNvCxnSpPr>
          <p:nvPr/>
        </p:nvCxnSpPr>
        <p:spPr>
          <a:xfrm flipV="1">
            <a:off x="5954497" y="3430252"/>
            <a:ext cx="283167" cy="51487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1" name="Straight Connector 870">
            <a:extLst>
              <a:ext uri="{FF2B5EF4-FFF2-40B4-BE49-F238E27FC236}">
                <a16:creationId xmlns:a16="http://schemas.microsoft.com/office/drawing/2014/main" id="{CEC18D6F-A790-4DD6-AC09-698C8522A117}"/>
              </a:ext>
            </a:extLst>
          </p:cNvPr>
          <p:cNvCxnSpPr>
            <a:cxnSpLocks/>
          </p:cNvCxnSpPr>
          <p:nvPr/>
        </p:nvCxnSpPr>
        <p:spPr>
          <a:xfrm flipH="1" flipV="1">
            <a:off x="6245022" y="3447740"/>
            <a:ext cx="1145541" cy="32641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4202450F-03C6-43E7-B5CA-25D6CB0C1172}"/>
              </a:ext>
            </a:extLst>
          </p:cNvPr>
          <p:cNvCxnSpPr>
            <a:cxnSpLocks/>
          </p:cNvCxnSpPr>
          <p:nvPr/>
        </p:nvCxnSpPr>
        <p:spPr>
          <a:xfrm flipH="1" flipV="1">
            <a:off x="6892263" y="3387511"/>
            <a:ext cx="603108" cy="132701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3" name="Straight Connector 872">
            <a:extLst>
              <a:ext uri="{FF2B5EF4-FFF2-40B4-BE49-F238E27FC236}">
                <a16:creationId xmlns:a16="http://schemas.microsoft.com/office/drawing/2014/main" id="{0D7B939E-73A8-4405-9811-6A4820578F17}"/>
              </a:ext>
            </a:extLst>
          </p:cNvPr>
          <p:cNvCxnSpPr>
            <a:cxnSpLocks/>
          </p:cNvCxnSpPr>
          <p:nvPr/>
        </p:nvCxnSpPr>
        <p:spPr>
          <a:xfrm flipH="1">
            <a:off x="5954501" y="3770264"/>
            <a:ext cx="1445255" cy="17097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4" name="Straight Connector 873">
            <a:extLst>
              <a:ext uri="{FF2B5EF4-FFF2-40B4-BE49-F238E27FC236}">
                <a16:creationId xmlns:a16="http://schemas.microsoft.com/office/drawing/2014/main" id="{98104C4E-13CD-4713-93A2-47B93CAFB723}"/>
              </a:ext>
            </a:extLst>
          </p:cNvPr>
          <p:cNvCxnSpPr>
            <a:cxnSpLocks/>
          </p:cNvCxnSpPr>
          <p:nvPr/>
        </p:nvCxnSpPr>
        <p:spPr>
          <a:xfrm flipH="1" flipV="1">
            <a:off x="5928757" y="3929586"/>
            <a:ext cx="724695" cy="148987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5" name="Straight Connector 874">
            <a:extLst>
              <a:ext uri="{FF2B5EF4-FFF2-40B4-BE49-F238E27FC236}">
                <a16:creationId xmlns:a16="http://schemas.microsoft.com/office/drawing/2014/main" id="{8DE30A2C-5EFA-4C45-811D-F6D0003EBC3A}"/>
              </a:ext>
            </a:extLst>
          </p:cNvPr>
          <p:cNvCxnSpPr>
            <a:cxnSpLocks/>
          </p:cNvCxnSpPr>
          <p:nvPr/>
        </p:nvCxnSpPr>
        <p:spPr>
          <a:xfrm flipV="1">
            <a:off x="7153362" y="3774152"/>
            <a:ext cx="220652" cy="94037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EB466FF0-924A-4088-ACDF-DEA632D99885}"/>
              </a:ext>
            </a:extLst>
          </p:cNvPr>
          <p:cNvCxnSpPr>
            <a:cxnSpLocks/>
          </p:cNvCxnSpPr>
          <p:nvPr/>
        </p:nvCxnSpPr>
        <p:spPr>
          <a:xfrm flipH="1" flipV="1">
            <a:off x="7403434" y="3762494"/>
            <a:ext cx="94542" cy="94974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7" name="Straight Connector 876">
            <a:extLst>
              <a:ext uri="{FF2B5EF4-FFF2-40B4-BE49-F238E27FC236}">
                <a16:creationId xmlns:a16="http://schemas.microsoft.com/office/drawing/2014/main" id="{83331063-7B95-4914-ABDE-D55911F795C3}"/>
              </a:ext>
            </a:extLst>
          </p:cNvPr>
          <p:cNvCxnSpPr>
            <a:cxnSpLocks/>
          </p:cNvCxnSpPr>
          <p:nvPr/>
        </p:nvCxnSpPr>
        <p:spPr>
          <a:xfrm flipV="1">
            <a:off x="7156021" y="3750837"/>
            <a:ext cx="890975" cy="96658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8" name="Straight Connector 877">
            <a:extLst>
              <a:ext uri="{FF2B5EF4-FFF2-40B4-BE49-F238E27FC236}">
                <a16:creationId xmlns:a16="http://schemas.microsoft.com/office/drawing/2014/main" id="{08080F2B-53E8-4C49-922D-81508B66083F}"/>
              </a:ext>
            </a:extLst>
          </p:cNvPr>
          <p:cNvCxnSpPr>
            <a:cxnSpLocks/>
          </p:cNvCxnSpPr>
          <p:nvPr/>
        </p:nvCxnSpPr>
        <p:spPr>
          <a:xfrm flipV="1">
            <a:off x="7837377" y="3750836"/>
            <a:ext cx="191232" cy="100254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9" name="Straight Connector 878">
            <a:extLst>
              <a:ext uri="{FF2B5EF4-FFF2-40B4-BE49-F238E27FC236}">
                <a16:creationId xmlns:a16="http://schemas.microsoft.com/office/drawing/2014/main" id="{81F7221A-57DF-4E34-80EA-1FF107406C5B}"/>
              </a:ext>
            </a:extLst>
          </p:cNvPr>
          <p:cNvCxnSpPr>
            <a:cxnSpLocks/>
          </p:cNvCxnSpPr>
          <p:nvPr/>
        </p:nvCxnSpPr>
        <p:spPr>
          <a:xfrm flipH="1" flipV="1">
            <a:off x="7385045" y="3766378"/>
            <a:ext cx="1014448" cy="108834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0" name="Straight Connector 879">
            <a:extLst>
              <a:ext uri="{FF2B5EF4-FFF2-40B4-BE49-F238E27FC236}">
                <a16:creationId xmlns:a16="http://schemas.microsoft.com/office/drawing/2014/main" id="{0D449DC9-108A-4BA0-BAA5-1620B96EF0D0}"/>
              </a:ext>
            </a:extLst>
          </p:cNvPr>
          <p:cNvCxnSpPr>
            <a:cxnSpLocks/>
          </p:cNvCxnSpPr>
          <p:nvPr/>
        </p:nvCxnSpPr>
        <p:spPr>
          <a:xfrm flipH="1" flipV="1">
            <a:off x="7392399" y="3770264"/>
            <a:ext cx="1763538" cy="682917"/>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1" name="Straight Connector 880">
            <a:extLst>
              <a:ext uri="{FF2B5EF4-FFF2-40B4-BE49-F238E27FC236}">
                <a16:creationId xmlns:a16="http://schemas.microsoft.com/office/drawing/2014/main" id="{30FC0524-3201-4EB9-B19D-12BD8568FA42}"/>
              </a:ext>
            </a:extLst>
          </p:cNvPr>
          <p:cNvCxnSpPr>
            <a:cxnSpLocks/>
          </p:cNvCxnSpPr>
          <p:nvPr/>
        </p:nvCxnSpPr>
        <p:spPr>
          <a:xfrm flipH="1" flipV="1">
            <a:off x="8035963" y="3756665"/>
            <a:ext cx="363530" cy="110064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2" name="Straight Connector 881">
            <a:extLst>
              <a:ext uri="{FF2B5EF4-FFF2-40B4-BE49-F238E27FC236}">
                <a16:creationId xmlns:a16="http://schemas.microsoft.com/office/drawing/2014/main" id="{47F4C383-82D7-4A8F-B126-94AA21FB10C3}"/>
              </a:ext>
            </a:extLst>
          </p:cNvPr>
          <p:cNvCxnSpPr>
            <a:cxnSpLocks/>
          </p:cNvCxnSpPr>
          <p:nvPr/>
        </p:nvCxnSpPr>
        <p:spPr>
          <a:xfrm flipV="1">
            <a:off x="8759818" y="3754858"/>
            <a:ext cx="412377" cy="63520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3" name="Straight Connector 882">
            <a:extLst>
              <a:ext uri="{FF2B5EF4-FFF2-40B4-BE49-F238E27FC236}">
                <a16:creationId xmlns:a16="http://schemas.microsoft.com/office/drawing/2014/main" id="{3CFD293D-B7FE-41B6-BE9E-62BDA72BA1EE}"/>
              </a:ext>
            </a:extLst>
          </p:cNvPr>
          <p:cNvCxnSpPr>
            <a:cxnSpLocks/>
          </p:cNvCxnSpPr>
          <p:nvPr/>
        </p:nvCxnSpPr>
        <p:spPr>
          <a:xfrm>
            <a:off x="8039641" y="3739177"/>
            <a:ext cx="1112411" cy="710118"/>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id="{E8355A4D-93D8-444B-9E36-405F021A58EF}"/>
              </a:ext>
            </a:extLst>
          </p:cNvPr>
          <p:cNvCxnSpPr>
            <a:cxnSpLocks/>
          </p:cNvCxnSpPr>
          <p:nvPr/>
        </p:nvCxnSpPr>
        <p:spPr>
          <a:xfrm>
            <a:off x="8044543" y="3749539"/>
            <a:ext cx="1136579" cy="1281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id="{CFE8A166-DC94-4F38-B2C7-554D9C2C4FAA}"/>
              </a:ext>
            </a:extLst>
          </p:cNvPr>
          <p:cNvCxnSpPr>
            <a:cxnSpLocks/>
          </p:cNvCxnSpPr>
          <p:nvPr/>
        </p:nvCxnSpPr>
        <p:spPr>
          <a:xfrm>
            <a:off x="8607202" y="2389493"/>
            <a:ext cx="540964" cy="207145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id="{F8200E32-FE07-4E5B-964A-151242D53354}"/>
              </a:ext>
            </a:extLst>
          </p:cNvPr>
          <p:cNvCxnSpPr>
            <a:cxnSpLocks/>
          </p:cNvCxnSpPr>
          <p:nvPr/>
        </p:nvCxnSpPr>
        <p:spPr>
          <a:xfrm>
            <a:off x="8757979" y="2249603"/>
            <a:ext cx="386301" cy="219969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id="{8BF445B9-E5E8-4E89-B882-D19E833A8980}"/>
              </a:ext>
            </a:extLst>
          </p:cNvPr>
          <p:cNvCxnSpPr>
            <a:cxnSpLocks/>
          </p:cNvCxnSpPr>
          <p:nvPr/>
        </p:nvCxnSpPr>
        <p:spPr>
          <a:xfrm flipV="1">
            <a:off x="8028607" y="2779158"/>
            <a:ext cx="1969782" cy="96779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582467F5-1BFA-44C2-81E3-2C8D65E87C98}"/>
              </a:ext>
            </a:extLst>
          </p:cNvPr>
          <p:cNvCxnSpPr>
            <a:cxnSpLocks/>
          </p:cNvCxnSpPr>
          <p:nvPr/>
        </p:nvCxnSpPr>
        <p:spPr>
          <a:xfrm flipH="1" flipV="1">
            <a:off x="7360758" y="1910566"/>
            <a:ext cx="693595" cy="185581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9" name="Straight Connector 888">
            <a:extLst>
              <a:ext uri="{FF2B5EF4-FFF2-40B4-BE49-F238E27FC236}">
                <a16:creationId xmlns:a16="http://schemas.microsoft.com/office/drawing/2014/main" id="{40B56519-5672-4E72-A158-709EBDDF3BDF}"/>
              </a:ext>
            </a:extLst>
          </p:cNvPr>
          <p:cNvCxnSpPr>
            <a:cxnSpLocks/>
          </p:cNvCxnSpPr>
          <p:nvPr/>
        </p:nvCxnSpPr>
        <p:spPr>
          <a:xfrm>
            <a:off x="5976564" y="3389451"/>
            <a:ext cx="264780" cy="49221"/>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4E7ED3C9-F52F-4D29-AF90-B71E230B4BAE}"/>
              </a:ext>
            </a:extLst>
          </p:cNvPr>
          <p:cNvCxnSpPr>
            <a:cxnSpLocks/>
          </p:cNvCxnSpPr>
          <p:nvPr/>
        </p:nvCxnSpPr>
        <p:spPr>
          <a:xfrm flipH="1" flipV="1">
            <a:off x="7358086" y="1968829"/>
            <a:ext cx="1409703" cy="27818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7652D6B0-B5DF-45D4-841A-48C24941C8ED}"/>
              </a:ext>
            </a:extLst>
          </p:cNvPr>
          <p:cNvCxnSpPr>
            <a:cxnSpLocks/>
          </p:cNvCxnSpPr>
          <p:nvPr/>
        </p:nvCxnSpPr>
        <p:spPr>
          <a:xfrm flipH="1" flipV="1">
            <a:off x="8747562" y="2252844"/>
            <a:ext cx="1250827" cy="50144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id="{473EDAEF-9E18-4304-BE1A-C778EE745091}"/>
              </a:ext>
            </a:extLst>
          </p:cNvPr>
          <p:cNvCxnSpPr>
            <a:cxnSpLocks/>
          </p:cNvCxnSpPr>
          <p:nvPr/>
        </p:nvCxnSpPr>
        <p:spPr>
          <a:xfrm flipH="1" flipV="1">
            <a:off x="8757368" y="2247661"/>
            <a:ext cx="569547" cy="16492"/>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id="{9DAAF51C-8039-4AE3-9853-9C2CD86629E5}"/>
              </a:ext>
            </a:extLst>
          </p:cNvPr>
          <p:cNvCxnSpPr>
            <a:cxnSpLocks/>
          </p:cNvCxnSpPr>
          <p:nvPr/>
        </p:nvCxnSpPr>
        <p:spPr>
          <a:xfrm flipH="1" flipV="1">
            <a:off x="8607818" y="2403095"/>
            <a:ext cx="1378137" cy="35119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id="{F46E1492-6C59-498B-B1E8-6F1B14EC7307}"/>
              </a:ext>
            </a:extLst>
          </p:cNvPr>
          <p:cNvCxnSpPr>
            <a:cxnSpLocks/>
          </p:cNvCxnSpPr>
          <p:nvPr/>
        </p:nvCxnSpPr>
        <p:spPr>
          <a:xfrm>
            <a:off x="4757159" y="2370366"/>
            <a:ext cx="1154812" cy="43245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5" name="Straight Connector 894">
            <a:extLst>
              <a:ext uri="{FF2B5EF4-FFF2-40B4-BE49-F238E27FC236}">
                <a16:creationId xmlns:a16="http://schemas.microsoft.com/office/drawing/2014/main" id="{86B20F5A-5198-4FF8-82C8-B3E60B56A455}"/>
              </a:ext>
            </a:extLst>
          </p:cNvPr>
          <p:cNvCxnSpPr>
            <a:cxnSpLocks/>
          </p:cNvCxnSpPr>
          <p:nvPr/>
        </p:nvCxnSpPr>
        <p:spPr>
          <a:xfrm>
            <a:off x="5915858" y="2802826"/>
            <a:ext cx="983119" cy="57510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6" name="Straight Connector 895">
            <a:extLst>
              <a:ext uri="{FF2B5EF4-FFF2-40B4-BE49-F238E27FC236}">
                <a16:creationId xmlns:a16="http://schemas.microsoft.com/office/drawing/2014/main" id="{BB988CC8-4F95-4638-8F9A-C53D7A249590}"/>
              </a:ext>
            </a:extLst>
          </p:cNvPr>
          <p:cNvCxnSpPr>
            <a:cxnSpLocks/>
          </p:cNvCxnSpPr>
          <p:nvPr/>
        </p:nvCxnSpPr>
        <p:spPr>
          <a:xfrm>
            <a:off x="5923630" y="2798939"/>
            <a:ext cx="617567" cy="9020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7" name="Straight Connector 896">
            <a:extLst>
              <a:ext uri="{FF2B5EF4-FFF2-40B4-BE49-F238E27FC236}">
                <a16:creationId xmlns:a16="http://schemas.microsoft.com/office/drawing/2014/main" id="{89B3CD3A-18FF-47B9-81F8-E2AF2CAFF200}"/>
              </a:ext>
            </a:extLst>
          </p:cNvPr>
          <p:cNvCxnSpPr>
            <a:cxnSpLocks/>
          </p:cNvCxnSpPr>
          <p:nvPr/>
        </p:nvCxnSpPr>
        <p:spPr>
          <a:xfrm flipH="1" flipV="1">
            <a:off x="3590641" y="2823130"/>
            <a:ext cx="264422" cy="35662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id="{DDCD4250-CC36-4F31-8F36-B69C8B8C6CFA}"/>
              </a:ext>
            </a:extLst>
          </p:cNvPr>
          <p:cNvCxnSpPr>
            <a:cxnSpLocks/>
          </p:cNvCxnSpPr>
          <p:nvPr/>
        </p:nvCxnSpPr>
        <p:spPr>
          <a:xfrm flipH="1">
            <a:off x="3844702" y="2362594"/>
            <a:ext cx="893028" cy="80679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4F3E57C3-7968-4410-8B73-579207BAE005}"/>
              </a:ext>
            </a:extLst>
          </p:cNvPr>
          <p:cNvCxnSpPr>
            <a:cxnSpLocks/>
          </p:cNvCxnSpPr>
          <p:nvPr/>
        </p:nvCxnSpPr>
        <p:spPr>
          <a:xfrm flipH="1" flipV="1">
            <a:off x="3602301" y="2823130"/>
            <a:ext cx="879679" cy="18564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id="{A127F58C-0812-46B4-BB75-0218CF13FC62}"/>
              </a:ext>
            </a:extLst>
          </p:cNvPr>
          <p:cNvCxnSpPr>
            <a:cxnSpLocks/>
          </p:cNvCxnSpPr>
          <p:nvPr/>
        </p:nvCxnSpPr>
        <p:spPr>
          <a:xfrm flipH="1">
            <a:off x="3834337" y="3068358"/>
            <a:ext cx="567334" cy="10880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1" name="Straight Connector 900">
            <a:extLst>
              <a:ext uri="{FF2B5EF4-FFF2-40B4-BE49-F238E27FC236}">
                <a16:creationId xmlns:a16="http://schemas.microsoft.com/office/drawing/2014/main" id="{2C94F7BC-1A9E-4C69-AA9C-134499497710}"/>
              </a:ext>
            </a:extLst>
          </p:cNvPr>
          <p:cNvCxnSpPr>
            <a:cxnSpLocks/>
          </p:cNvCxnSpPr>
          <p:nvPr/>
        </p:nvCxnSpPr>
        <p:spPr>
          <a:xfrm flipH="1" flipV="1">
            <a:off x="3187993" y="3315757"/>
            <a:ext cx="1213680" cy="18393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id="{8EDCF067-1E12-447C-A5DA-3673A43B3B09}"/>
              </a:ext>
            </a:extLst>
          </p:cNvPr>
          <p:cNvCxnSpPr>
            <a:cxnSpLocks/>
          </p:cNvCxnSpPr>
          <p:nvPr/>
        </p:nvCxnSpPr>
        <p:spPr>
          <a:xfrm flipH="1">
            <a:off x="3393942" y="2823130"/>
            <a:ext cx="185039" cy="135140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0877471C-B4A0-4D3E-AF68-4109CDDCBA03}"/>
              </a:ext>
            </a:extLst>
          </p:cNvPr>
          <p:cNvCxnSpPr>
            <a:cxnSpLocks/>
          </p:cNvCxnSpPr>
          <p:nvPr/>
        </p:nvCxnSpPr>
        <p:spPr>
          <a:xfrm flipH="1" flipV="1">
            <a:off x="3543060" y="3811933"/>
            <a:ext cx="1705728" cy="771906"/>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4" name="Straight Connector 903">
            <a:extLst>
              <a:ext uri="{FF2B5EF4-FFF2-40B4-BE49-F238E27FC236}">
                <a16:creationId xmlns:a16="http://schemas.microsoft.com/office/drawing/2014/main" id="{8A12D69C-AA60-4AB0-8AAB-A375ED2A9A19}"/>
              </a:ext>
            </a:extLst>
          </p:cNvPr>
          <p:cNvCxnSpPr>
            <a:cxnSpLocks/>
          </p:cNvCxnSpPr>
          <p:nvPr/>
        </p:nvCxnSpPr>
        <p:spPr>
          <a:xfrm flipH="1" flipV="1">
            <a:off x="2823398" y="3626060"/>
            <a:ext cx="464912" cy="132062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id="{02EF8676-7E9B-4102-9F37-A7FFB6A128A3}"/>
              </a:ext>
            </a:extLst>
          </p:cNvPr>
          <p:cNvCxnSpPr>
            <a:cxnSpLocks/>
          </p:cNvCxnSpPr>
          <p:nvPr/>
        </p:nvCxnSpPr>
        <p:spPr>
          <a:xfrm flipV="1">
            <a:off x="3016299" y="4935025"/>
            <a:ext cx="272009" cy="182635"/>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6A8CB4EC-67AE-4206-B66C-1E273EA9ADB7}"/>
              </a:ext>
            </a:extLst>
          </p:cNvPr>
          <p:cNvCxnSpPr>
            <a:cxnSpLocks/>
          </p:cNvCxnSpPr>
          <p:nvPr/>
        </p:nvCxnSpPr>
        <p:spPr>
          <a:xfrm flipH="1" flipV="1">
            <a:off x="3008529" y="5117661"/>
            <a:ext cx="552461" cy="376680"/>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E8D46B1E-F7B3-4085-BBAB-ADF3E7B3F30B}"/>
              </a:ext>
            </a:extLst>
          </p:cNvPr>
          <p:cNvCxnSpPr>
            <a:cxnSpLocks/>
          </p:cNvCxnSpPr>
          <p:nvPr/>
        </p:nvCxnSpPr>
        <p:spPr>
          <a:xfrm flipV="1">
            <a:off x="6202694" y="3771863"/>
            <a:ext cx="1191660" cy="1165753"/>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4B6B0679-7E9C-40AC-A47C-BDB7CBDAEAA7}"/>
              </a:ext>
            </a:extLst>
          </p:cNvPr>
          <p:cNvCxnSpPr>
            <a:cxnSpLocks/>
          </p:cNvCxnSpPr>
          <p:nvPr/>
        </p:nvCxnSpPr>
        <p:spPr>
          <a:xfrm>
            <a:off x="5612045" y="5336563"/>
            <a:ext cx="1033635" cy="88079"/>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289FA16B-4970-4252-8980-4F1F4CA21AF7}"/>
              </a:ext>
            </a:extLst>
          </p:cNvPr>
          <p:cNvCxnSpPr>
            <a:cxnSpLocks/>
          </p:cNvCxnSpPr>
          <p:nvPr/>
        </p:nvCxnSpPr>
        <p:spPr>
          <a:xfrm flipV="1">
            <a:off x="5623702" y="4947978"/>
            <a:ext cx="568629" cy="383404"/>
          </a:xfrm>
          <a:prstGeom prst="line">
            <a:avLst/>
          </a:prstGeom>
          <a:solidFill>
            <a:srgbClr val="243C87"/>
          </a:solidFill>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7AD5FB-E1C9-4FAC-8273-9B04A4E315F6}"/>
              </a:ext>
            </a:extLst>
          </p:cNvPr>
          <p:cNvSpPr>
            <a:spLocks noGrp="1"/>
          </p:cNvSpPr>
          <p:nvPr>
            <p:ph type="title"/>
          </p:nvPr>
        </p:nvSpPr>
        <p:spPr>
          <a:xfrm>
            <a:off x="600855" y="466301"/>
            <a:ext cx="11237870" cy="565027"/>
          </a:xfrm>
        </p:spPr>
        <p:txBody>
          <a:bodyPr>
            <a:normAutofit fontScale="90000"/>
          </a:bodyPr>
          <a:lstStyle/>
          <a:p>
            <a:r>
              <a:rPr lang="zh-CN" altLang="en-US" b="0" dirty="0">
                <a:latin typeface="Microsoft YaHei" charset="-122"/>
                <a:ea typeface="Microsoft YaHei" charset="-122"/>
                <a:cs typeface="Microsoft YaHei" charset="-122"/>
              </a:rPr>
              <a:t>到</a:t>
            </a:r>
            <a:r>
              <a:rPr lang="en-US" b="0" dirty="0">
                <a:latin typeface="Microsoft YaHei" charset="-122"/>
                <a:ea typeface="Microsoft YaHei" charset="-122"/>
                <a:cs typeface="Microsoft YaHei" charset="-122"/>
              </a:rPr>
              <a:t> 2020 </a:t>
            </a:r>
            <a:r>
              <a:rPr lang="zh-CN" altLang="en-US" b="0" dirty="0">
                <a:latin typeface="Microsoft YaHei" charset="-122"/>
                <a:ea typeface="Microsoft YaHei" charset="-122"/>
                <a:cs typeface="Microsoft YaHei" charset="-122"/>
              </a:rPr>
              <a:t>年</a:t>
            </a:r>
            <a:r>
              <a:rPr lang="en-US" b="0" dirty="0">
                <a:latin typeface="Microsoft YaHei" charset="-122"/>
                <a:ea typeface="Microsoft YaHei" charset="-122"/>
                <a:cs typeface="Microsoft YaHei" charset="-122"/>
              </a:rPr>
              <a:t>…</a:t>
            </a:r>
          </a:p>
        </p:txBody>
      </p:sp>
      <p:sp>
        <p:nvSpPr>
          <p:cNvPr id="561" name="Oval 560">
            <a:extLst>
              <a:ext uri="{FF2B5EF4-FFF2-40B4-BE49-F238E27FC236}">
                <a16:creationId xmlns:a16="http://schemas.microsoft.com/office/drawing/2014/main" id="{7A831657-2DAD-4C63-9B03-8CBECB9BB642}"/>
              </a:ext>
            </a:extLst>
          </p:cNvPr>
          <p:cNvSpPr/>
          <p:nvPr/>
        </p:nvSpPr>
        <p:spPr bwMode="auto">
          <a:xfrm>
            <a:off x="7314128" y="1910566"/>
            <a:ext cx="93260"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2" name="Oval 561">
            <a:extLst>
              <a:ext uri="{FF2B5EF4-FFF2-40B4-BE49-F238E27FC236}">
                <a16:creationId xmlns:a16="http://schemas.microsoft.com/office/drawing/2014/main" id="{CE7CA254-FF98-4AC4-8164-FA002B6B0982}"/>
              </a:ext>
            </a:extLst>
          </p:cNvPr>
          <p:cNvSpPr/>
          <p:nvPr/>
        </p:nvSpPr>
        <p:spPr bwMode="auto">
          <a:xfrm>
            <a:off x="5915891" y="3916122"/>
            <a:ext cx="60546" cy="6397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4" name="Oval 563">
            <a:extLst>
              <a:ext uri="{FF2B5EF4-FFF2-40B4-BE49-F238E27FC236}">
                <a16:creationId xmlns:a16="http://schemas.microsoft.com/office/drawing/2014/main" id="{B56DE138-8035-4FB9-9824-C408F89461AF}"/>
              </a:ext>
            </a:extLst>
          </p:cNvPr>
          <p:cNvSpPr/>
          <p:nvPr/>
        </p:nvSpPr>
        <p:spPr bwMode="auto">
          <a:xfrm>
            <a:off x="3371645" y="4148334"/>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5" name="Oval 564">
            <a:extLst>
              <a:ext uri="{FF2B5EF4-FFF2-40B4-BE49-F238E27FC236}">
                <a16:creationId xmlns:a16="http://schemas.microsoft.com/office/drawing/2014/main" id="{445D7832-AEBA-407C-80F9-47B7C4B126A6}"/>
              </a:ext>
            </a:extLst>
          </p:cNvPr>
          <p:cNvSpPr/>
          <p:nvPr/>
        </p:nvSpPr>
        <p:spPr bwMode="auto">
          <a:xfrm>
            <a:off x="5570207" y="3480907"/>
            <a:ext cx="55956" cy="5361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6" name="Oval 565">
            <a:extLst>
              <a:ext uri="{FF2B5EF4-FFF2-40B4-BE49-F238E27FC236}">
                <a16:creationId xmlns:a16="http://schemas.microsoft.com/office/drawing/2014/main" id="{D2AF919E-9614-483D-A294-877C6CBAB6AF}"/>
              </a:ext>
            </a:extLst>
          </p:cNvPr>
          <p:cNvSpPr/>
          <p:nvPr/>
        </p:nvSpPr>
        <p:spPr bwMode="auto">
          <a:xfrm>
            <a:off x="4376611" y="3481812"/>
            <a:ext cx="49027" cy="4663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7" name="Oval 566">
            <a:extLst>
              <a:ext uri="{FF2B5EF4-FFF2-40B4-BE49-F238E27FC236}">
                <a16:creationId xmlns:a16="http://schemas.microsoft.com/office/drawing/2014/main" id="{D55263BC-1A65-4974-AF3E-CE2E44A8B7B2}"/>
              </a:ext>
            </a:extLst>
          </p:cNvPr>
          <p:cNvSpPr/>
          <p:nvPr/>
        </p:nvSpPr>
        <p:spPr bwMode="auto">
          <a:xfrm>
            <a:off x="4702499" y="2320628"/>
            <a:ext cx="84504"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69" name="Oval 568">
            <a:extLst>
              <a:ext uri="{FF2B5EF4-FFF2-40B4-BE49-F238E27FC236}">
                <a16:creationId xmlns:a16="http://schemas.microsoft.com/office/drawing/2014/main" id="{D05A10DA-773F-40A4-8E30-A3ED224B4ED2}"/>
              </a:ext>
            </a:extLst>
          </p:cNvPr>
          <p:cNvSpPr/>
          <p:nvPr/>
        </p:nvSpPr>
        <p:spPr bwMode="auto">
          <a:xfrm>
            <a:off x="7986356" y="3711463"/>
            <a:ext cx="93260"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0" name="Oval 569">
            <a:extLst>
              <a:ext uri="{FF2B5EF4-FFF2-40B4-BE49-F238E27FC236}">
                <a16:creationId xmlns:a16="http://schemas.microsoft.com/office/drawing/2014/main" id="{2884BCC4-6EDB-4507-BD4D-79F6E60D220D}"/>
              </a:ext>
            </a:extLst>
          </p:cNvPr>
          <p:cNvSpPr/>
          <p:nvPr/>
        </p:nvSpPr>
        <p:spPr bwMode="auto">
          <a:xfrm>
            <a:off x="8556369" y="2359189"/>
            <a:ext cx="93260"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1" name="Oval 570">
            <a:extLst>
              <a:ext uri="{FF2B5EF4-FFF2-40B4-BE49-F238E27FC236}">
                <a16:creationId xmlns:a16="http://schemas.microsoft.com/office/drawing/2014/main" id="{639EA99D-1C0F-465F-8D3E-B92A6924A0A7}"/>
              </a:ext>
            </a:extLst>
          </p:cNvPr>
          <p:cNvSpPr/>
          <p:nvPr/>
        </p:nvSpPr>
        <p:spPr bwMode="auto">
          <a:xfrm>
            <a:off x="8710825" y="2203754"/>
            <a:ext cx="84504" cy="8393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3" name="Oval 572">
            <a:extLst>
              <a:ext uri="{FF2B5EF4-FFF2-40B4-BE49-F238E27FC236}">
                <a16:creationId xmlns:a16="http://schemas.microsoft.com/office/drawing/2014/main" id="{5E6D26CA-B6FE-4590-A8AE-E669E01BAFF3}"/>
              </a:ext>
            </a:extLst>
          </p:cNvPr>
          <p:cNvSpPr/>
          <p:nvPr/>
        </p:nvSpPr>
        <p:spPr bwMode="auto">
          <a:xfrm>
            <a:off x="2491926" y="4173142"/>
            <a:ext cx="61209" cy="6467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6" name="Oval 575">
            <a:extLst>
              <a:ext uri="{FF2B5EF4-FFF2-40B4-BE49-F238E27FC236}">
                <a16:creationId xmlns:a16="http://schemas.microsoft.com/office/drawing/2014/main" id="{B47278B7-B1B5-4376-BE7A-F8AA026E2751}"/>
              </a:ext>
            </a:extLst>
          </p:cNvPr>
          <p:cNvSpPr/>
          <p:nvPr/>
        </p:nvSpPr>
        <p:spPr bwMode="auto">
          <a:xfrm>
            <a:off x="4368839" y="3046156"/>
            <a:ext cx="64570" cy="682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7" name="Oval 576">
            <a:extLst>
              <a:ext uri="{FF2B5EF4-FFF2-40B4-BE49-F238E27FC236}">
                <a16:creationId xmlns:a16="http://schemas.microsoft.com/office/drawing/2014/main" id="{662193D3-819B-4939-A155-4DA60BB00F8A}"/>
              </a:ext>
            </a:extLst>
          </p:cNvPr>
          <p:cNvSpPr/>
          <p:nvPr/>
        </p:nvSpPr>
        <p:spPr bwMode="auto">
          <a:xfrm>
            <a:off x="4460337" y="2987404"/>
            <a:ext cx="65282" cy="6138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8" name="Oval 577">
            <a:extLst>
              <a:ext uri="{FF2B5EF4-FFF2-40B4-BE49-F238E27FC236}">
                <a16:creationId xmlns:a16="http://schemas.microsoft.com/office/drawing/2014/main" id="{47C6BF3D-7B7E-46E8-9CAC-1E211FAC3BC6}"/>
              </a:ext>
            </a:extLst>
          </p:cNvPr>
          <p:cNvSpPr/>
          <p:nvPr/>
        </p:nvSpPr>
        <p:spPr bwMode="auto">
          <a:xfrm>
            <a:off x="3993611" y="4483791"/>
            <a:ext cx="64813" cy="6848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79" name="Oval 578">
            <a:extLst>
              <a:ext uri="{FF2B5EF4-FFF2-40B4-BE49-F238E27FC236}">
                <a16:creationId xmlns:a16="http://schemas.microsoft.com/office/drawing/2014/main" id="{B6212E94-E5F8-4997-AA7D-7EE0D6D0AFAA}"/>
              </a:ext>
            </a:extLst>
          </p:cNvPr>
          <p:cNvSpPr/>
          <p:nvPr/>
        </p:nvSpPr>
        <p:spPr bwMode="auto">
          <a:xfrm>
            <a:off x="5223634" y="4558161"/>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80" name="Oval 579">
            <a:extLst>
              <a:ext uri="{FF2B5EF4-FFF2-40B4-BE49-F238E27FC236}">
                <a16:creationId xmlns:a16="http://schemas.microsoft.com/office/drawing/2014/main" id="{D4D7DF25-3324-42D2-B1B1-FEA3A6F612AF}"/>
              </a:ext>
            </a:extLst>
          </p:cNvPr>
          <p:cNvSpPr/>
          <p:nvPr/>
        </p:nvSpPr>
        <p:spPr bwMode="auto">
          <a:xfrm>
            <a:off x="5953252" y="3361065"/>
            <a:ext cx="48097" cy="508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81" name="Oval 580">
            <a:extLst>
              <a:ext uri="{FF2B5EF4-FFF2-40B4-BE49-F238E27FC236}">
                <a16:creationId xmlns:a16="http://schemas.microsoft.com/office/drawing/2014/main" id="{E8C39BB3-AADD-4C2C-8354-712F11C40F31}"/>
              </a:ext>
            </a:extLst>
          </p:cNvPr>
          <p:cNvSpPr/>
          <p:nvPr/>
        </p:nvSpPr>
        <p:spPr bwMode="auto">
          <a:xfrm>
            <a:off x="6202737" y="3410961"/>
            <a:ext cx="60301" cy="637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82" name="Oval 581">
            <a:extLst>
              <a:ext uri="{FF2B5EF4-FFF2-40B4-BE49-F238E27FC236}">
                <a16:creationId xmlns:a16="http://schemas.microsoft.com/office/drawing/2014/main" id="{A42A71C2-7AE1-478C-A664-0D3A277EA4FF}"/>
              </a:ext>
            </a:extLst>
          </p:cNvPr>
          <p:cNvSpPr/>
          <p:nvPr/>
        </p:nvSpPr>
        <p:spPr bwMode="auto">
          <a:xfrm>
            <a:off x="6861778" y="3347657"/>
            <a:ext cx="84504"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83" name="Oval 582">
            <a:extLst>
              <a:ext uri="{FF2B5EF4-FFF2-40B4-BE49-F238E27FC236}">
                <a16:creationId xmlns:a16="http://schemas.microsoft.com/office/drawing/2014/main" id="{FBD9C5F8-1A76-4210-8D9F-DD6D532F6FB2}"/>
              </a:ext>
            </a:extLst>
          </p:cNvPr>
          <p:cNvSpPr/>
          <p:nvPr/>
        </p:nvSpPr>
        <p:spPr bwMode="auto">
          <a:xfrm>
            <a:off x="8707163" y="4337085"/>
            <a:ext cx="84504" cy="8393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84" name="Oval 583">
            <a:extLst>
              <a:ext uri="{FF2B5EF4-FFF2-40B4-BE49-F238E27FC236}">
                <a16:creationId xmlns:a16="http://schemas.microsoft.com/office/drawing/2014/main" id="{574CB429-9A86-4F2F-81B3-66DC3A2D1422}"/>
              </a:ext>
            </a:extLst>
          </p:cNvPr>
          <p:cNvSpPr/>
          <p:nvPr/>
        </p:nvSpPr>
        <p:spPr bwMode="auto">
          <a:xfrm>
            <a:off x="9109136" y="4411132"/>
            <a:ext cx="93260"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98" name="Oval 597">
            <a:extLst>
              <a:ext uri="{FF2B5EF4-FFF2-40B4-BE49-F238E27FC236}">
                <a16:creationId xmlns:a16="http://schemas.microsoft.com/office/drawing/2014/main" id="{20F1AC1A-6AF6-4E2F-A143-D8A1FBC6D00A}"/>
              </a:ext>
            </a:extLst>
          </p:cNvPr>
          <p:cNvSpPr/>
          <p:nvPr/>
        </p:nvSpPr>
        <p:spPr bwMode="auto">
          <a:xfrm>
            <a:off x="5889608" y="2772028"/>
            <a:ext cx="61225" cy="6469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599" name="Oval 598">
            <a:extLst>
              <a:ext uri="{FF2B5EF4-FFF2-40B4-BE49-F238E27FC236}">
                <a16:creationId xmlns:a16="http://schemas.microsoft.com/office/drawing/2014/main" id="{557A61AF-3C8B-4C55-AC8F-4E8350BE1838}"/>
              </a:ext>
            </a:extLst>
          </p:cNvPr>
          <p:cNvSpPr/>
          <p:nvPr/>
        </p:nvSpPr>
        <p:spPr bwMode="auto">
          <a:xfrm>
            <a:off x="6510223" y="2866267"/>
            <a:ext cx="48097" cy="508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02" name="Oval 601">
            <a:extLst>
              <a:ext uri="{FF2B5EF4-FFF2-40B4-BE49-F238E27FC236}">
                <a16:creationId xmlns:a16="http://schemas.microsoft.com/office/drawing/2014/main" id="{1A40B5F0-CFD2-47C6-B381-BC2B8D59F201}"/>
              </a:ext>
            </a:extLst>
          </p:cNvPr>
          <p:cNvSpPr/>
          <p:nvPr/>
        </p:nvSpPr>
        <p:spPr bwMode="auto">
          <a:xfrm flipH="1">
            <a:off x="3792891" y="3130931"/>
            <a:ext cx="89874" cy="94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06" name="Oval 605">
            <a:extLst>
              <a:ext uri="{FF2B5EF4-FFF2-40B4-BE49-F238E27FC236}">
                <a16:creationId xmlns:a16="http://schemas.microsoft.com/office/drawing/2014/main" id="{87EA541A-A26D-4289-8BC1-65BDA6AE5C08}"/>
              </a:ext>
            </a:extLst>
          </p:cNvPr>
          <p:cNvSpPr/>
          <p:nvPr/>
        </p:nvSpPr>
        <p:spPr bwMode="auto">
          <a:xfrm>
            <a:off x="9954113" y="2722300"/>
            <a:ext cx="84504" cy="8393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11" name="Oval 610">
            <a:extLst>
              <a:ext uri="{FF2B5EF4-FFF2-40B4-BE49-F238E27FC236}">
                <a16:creationId xmlns:a16="http://schemas.microsoft.com/office/drawing/2014/main" id="{A56A3830-BDDA-4EB2-80B1-0B4F8FFC6404}"/>
              </a:ext>
            </a:extLst>
          </p:cNvPr>
          <p:cNvSpPr/>
          <p:nvPr/>
        </p:nvSpPr>
        <p:spPr bwMode="auto">
          <a:xfrm>
            <a:off x="2132702" y="4447352"/>
            <a:ext cx="84504"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09" name="Oval 608">
            <a:extLst>
              <a:ext uri="{FF2B5EF4-FFF2-40B4-BE49-F238E27FC236}">
                <a16:creationId xmlns:a16="http://schemas.microsoft.com/office/drawing/2014/main" id="{F113BC55-F6E6-4A6D-93B7-F34DCAB5841B}"/>
              </a:ext>
            </a:extLst>
          </p:cNvPr>
          <p:cNvSpPr/>
          <p:nvPr/>
        </p:nvSpPr>
        <p:spPr bwMode="auto">
          <a:xfrm>
            <a:off x="3255712" y="4901995"/>
            <a:ext cx="84504" cy="9326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16" name="Oval 615">
            <a:extLst>
              <a:ext uri="{FF2B5EF4-FFF2-40B4-BE49-F238E27FC236}">
                <a16:creationId xmlns:a16="http://schemas.microsoft.com/office/drawing/2014/main" id="{57C412D5-D4C9-4351-A264-A2E46ECD8F58}"/>
              </a:ext>
            </a:extLst>
          </p:cNvPr>
          <p:cNvSpPr/>
          <p:nvPr/>
        </p:nvSpPr>
        <p:spPr bwMode="auto">
          <a:xfrm flipH="1">
            <a:off x="2990982" y="5092983"/>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10" name="Oval 609">
            <a:extLst>
              <a:ext uri="{FF2B5EF4-FFF2-40B4-BE49-F238E27FC236}">
                <a16:creationId xmlns:a16="http://schemas.microsoft.com/office/drawing/2014/main" id="{005A4511-CA55-4D79-9AED-5230847371E7}"/>
              </a:ext>
            </a:extLst>
          </p:cNvPr>
          <p:cNvSpPr/>
          <p:nvPr/>
        </p:nvSpPr>
        <p:spPr bwMode="auto">
          <a:xfrm>
            <a:off x="3488862" y="5422699"/>
            <a:ext cx="84504" cy="8393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08" name="Oval 607">
            <a:extLst>
              <a:ext uri="{FF2B5EF4-FFF2-40B4-BE49-F238E27FC236}">
                <a16:creationId xmlns:a16="http://schemas.microsoft.com/office/drawing/2014/main" id="{17637EA1-397B-46C7-9FFE-79D3AB33C71B}"/>
              </a:ext>
            </a:extLst>
          </p:cNvPr>
          <p:cNvSpPr/>
          <p:nvPr/>
        </p:nvSpPr>
        <p:spPr bwMode="auto">
          <a:xfrm>
            <a:off x="6162325" y="4901996"/>
            <a:ext cx="84504"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07" name="Oval 606">
            <a:extLst>
              <a:ext uri="{FF2B5EF4-FFF2-40B4-BE49-F238E27FC236}">
                <a16:creationId xmlns:a16="http://schemas.microsoft.com/office/drawing/2014/main" id="{07D73E39-656F-45C5-8159-98D61F76E45E}"/>
              </a:ext>
            </a:extLst>
          </p:cNvPr>
          <p:cNvSpPr/>
          <p:nvPr/>
        </p:nvSpPr>
        <p:spPr bwMode="auto">
          <a:xfrm>
            <a:off x="6605312" y="5376070"/>
            <a:ext cx="84504"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440" name="Rectangle 439">
            <a:extLst>
              <a:ext uri="{FF2B5EF4-FFF2-40B4-BE49-F238E27FC236}">
                <a16:creationId xmlns:a16="http://schemas.microsoft.com/office/drawing/2014/main" id="{ABBE2B1B-5264-4E5E-9A4B-28FB5F321832}"/>
              </a:ext>
            </a:extLst>
          </p:cNvPr>
          <p:cNvSpPr/>
          <p:nvPr/>
        </p:nvSpPr>
        <p:spPr bwMode="auto">
          <a:xfrm>
            <a:off x="1560477" y="2262251"/>
            <a:ext cx="1657686" cy="614829"/>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algn="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智能城市</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algn="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Smart cities</a:t>
            </a:r>
            <a:endPar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algn="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250 PB </a:t>
            </a:r>
            <a:r>
              <a:rPr lang="en-US" sz="1224" dirty="0">
                <a:gradFill>
                  <a:gsLst>
                    <a:gs pos="125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per day </a:t>
            </a:r>
          </a:p>
        </p:txBody>
      </p:sp>
      <p:sp>
        <p:nvSpPr>
          <p:cNvPr id="442" name="Rectangle 441">
            <a:extLst>
              <a:ext uri="{FF2B5EF4-FFF2-40B4-BE49-F238E27FC236}">
                <a16:creationId xmlns:a16="http://schemas.microsoft.com/office/drawing/2014/main" id="{B214124B-40B9-4CA6-AEFA-254296ADF26D}"/>
              </a:ext>
            </a:extLst>
          </p:cNvPr>
          <p:cNvSpPr/>
          <p:nvPr/>
        </p:nvSpPr>
        <p:spPr bwMode="auto">
          <a:xfrm>
            <a:off x="9944338" y="2127681"/>
            <a:ext cx="2643886" cy="654991"/>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智能家居</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Smart domestic devices</a:t>
            </a:r>
          </a:p>
          <a:p>
            <a:pPr defTabSz="951028" fontAlgn="base">
              <a:lnSpc>
                <a:spcPts val="816"/>
              </a:lnSpc>
              <a:spcBef>
                <a:spcPts val="612"/>
              </a:spcBef>
              <a:spcAft>
                <a:spcPct val="0"/>
              </a:spcAft>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50 GB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per day</a:t>
            </a:r>
          </a:p>
        </p:txBody>
      </p:sp>
      <p:sp>
        <p:nvSpPr>
          <p:cNvPr id="445" name="Rectangle 444">
            <a:extLst>
              <a:ext uri="{FF2B5EF4-FFF2-40B4-BE49-F238E27FC236}">
                <a16:creationId xmlns:a16="http://schemas.microsoft.com/office/drawing/2014/main" id="{6D33E8BA-F220-4136-B861-16CEAD3A08D0}"/>
              </a:ext>
            </a:extLst>
          </p:cNvPr>
          <p:cNvSpPr/>
          <p:nvPr/>
        </p:nvSpPr>
        <p:spPr bwMode="auto">
          <a:xfrm>
            <a:off x="2143117" y="1549828"/>
            <a:ext cx="2643886" cy="654991"/>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algn="r" defTabSz="951028" fontAlgn="base">
              <a:lnSpc>
                <a:spcPct val="90000"/>
              </a:lnSpc>
              <a:spcBef>
                <a:spcPts val="612"/>
              </a:spcBef>
              <a:spcAft>
                <a:spcPts val="204"/>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智能设备</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algn="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Smart devices</a:t>
            </a:r>
            <a:endPar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45335" algn="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20B</a:t>
            </a:r>
            <a:r>
              <a:rPr lang="en-US" sz="1224"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IoT devices</a:t>
            </a:r>
          </a:p>
        </p:txBody>
      </p:sp>
      <p:sp>
        <p:nvSpPr>
          <p:cNvPr id="437" name="Rectangle 436">
            <a:extLst>
              <a:ext uri="{FF2B5EF4-FFF2-40B4-BE49-F238E27FC236}">
                <a16:creationId xmlns:a16="http://schemas.microsoft.com/office/drawing/2014/main" id="{3B8F372A-3905-47EB-8840-213C957BED1A}"/>
              </a:ext>
            </a:extLst>
          </p:cNvPr>
          <p:cNvSpPr/>
          <p:nvPr/>
        </p:nvSpPr>
        <p:spPr bwMode="auto">
          <a:xfrm>
            <a:off x="2170885" y="5676822"/>
            <a:ext cx="1719069" cy="484039"/>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algn="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体育场</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algn="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Stadiums</a:t>
            </a:r>
            <a:endPar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algn="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200 TB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per game</a:t>
            </a:r>
          </a:p>
        </p:txBody>
      </p:sp>
      <p:sp>
        <p:nvSpPr>
          <p:cNvPr id="444" name="Rectangle 443">
            <a:extLst>
              <a:ext uri="{FF2B5EF4-FFF2-40B4-BE49-F238E27FC236}">
                <a16:creationId xmlns:a16="http://schemas.microsoft.com/office/drawing/2014/main" id="{E9784C27-9D6A-45D5-8264-DE8A6AACE290}"/>
              </a:ext>
            </a:extLst>
          </p:cNvPr>
          <p:cNvSpPr/>
          <p:nvPr/>
        </p:nvSpPr>
        <p:spPr bwMode="auto">
          <a:xfrm>
            <a:off x="6421914" y="1102017"/>
            <a:ext cx="1431083" cy="772240"/>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defTabSz="951028" fontAlgn="base">
              <a:lnSpc>
                <a:spcPts val="816"/>
              </a:lnSpc>
              <a:spcBef>
                <a:spcPts val="612"/>
              </a:spcBef>
              <a:spcAft>
                <a:spcPct val="0"/>
              </a:spcAft>
              <a:defRPr/>
            </a:pPr>
            <a:endParaRPr lang="en-US" altLang="zh-CN" sz="1836" dirty="0">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028" fontAlgn="base">
              <a:lnSpc>
                <a:spcPts val="816"/>
              </a:lnSpc>
              <a:spcBef>
                <a:spcPts val="612"/>
              </a:spcBef>
              <a:spcAft>
                <a:spcPts val="204"/>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人</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People</a:t>
            </a:r>
            <a:endPar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1.5 GB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per day</a:t>
            </a:r>
          </a:p>
        </p:txBody>
      </p:sp>
      <p:sp>
        <p:nvSpPr>
          <p:cNvPr id="439" name="Rectangle 438">
            <a:extLst>
              <a:ext uri="{FF2B5EF4-FFF2-40B4-BE49-F238E27FC236}">
                <a16:creationId xmlns:a16="http://schemas.microsoft.com/office/drawing/2014/main" id="{458B71B2-E186-41D7-B6D6-76393868361F}"/>
              </a:ext>
            </a:extLst>
          </p:cNvPr>
          <p:cNvSpPr/>
          <p:nvPr/>
        </p:nvSpPr>
        <p:spPr bwMode="auto">
          <a:xfrm>
            <a:off x="6849143" y="5708089"/>
            <a:ext cx="2086166" cy="504089"/>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智能办公</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Smart office</a:t>
            </a:r>
            <a:endPar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150 GB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per day</a:t>
            </a:r>
          </a:p>
        </p:txBody>
      </p:sp>
      <p:sp>
        <p:nvSpPr>
          <p:cNvPr id="443" name="Rectangle 442">
            <a:extLst>
              <a:ext uri="{FF2B5EF4-FFF2-40B4-BE49-F238E27FC236}">
                <a16:creationId xmlns:a16="http://schemas.microsoft.com/office/drawing/2014/main" id="{B4DC5C40-3ED6-46DF-B499-99EC13FEDD43}"/>
              </a:ext>
            </a:extLst>
          </p:cNvPr>
          <p:cNvSpPr/>
          <p:nvPr/>
        </p:nvSpPr>
        <p:spPr bwMode="auto">
          <a:xfrm>
            <a:off x="9572904" y="4223681"/>
            <a:ext cx="2803395" cy="558292"/>
          </a:xfrm>
          <a:prstGeom prst="rect">
            <a:avLst/>
          </a:prstGeom>
          <a:no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无人驾驶汽车</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Pilotless automobiles</a:t>
            </a:r>
            <a:r>
              <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 </a:t>
            </a:r>
          </a:p>
          <a:p>
            <a:pPr defTabSz="906691">
              <a:lnSpc>
                <a:spcPts val="816"/>
              </a:lnSpc>
              <a:spcBef>
                <a:spcPts val="612"/>
              </a:spcBef>
              <a:defRPr/>
            </a:pPr>
            <a:r>
              <a:rPr lang="en-US" sz="1224" b="1" dirty="0">
                <a:gradFill>
                  <a:gsLst>
                    <a:gs pos="1250">
                      <a:srgbClr val="0078D4"/>
                    </a:gs>
                    <a:gs pos="100000">
                      <a:srgbClr val="0078D4"/>
                    </a:gs>
                  </a:gsLst>
                </a:gradFill>
                <a:latin typeface="Segoe UI" panose="020B0502040204020203" pitchFamily="34" charset="0"/>
                <a:ea typeface="Segoe UI" panose="020B0502040204020203" pitchFamily="34" charset="0"/>
                <a:cs typeface="Segoe UI" panose="020B0502040204020203" pitchFamily="34" charset="0"/>
              </a:rPr>
              <a:t>5 TB </a:t>
            </a:r>
            <a:r>
              <a:rPr lang="en-US" sz="1224" dirty="0">
                <a:gradFill>
                  <a:gsLst>
                    <a:gs pos="1250">
                      <a:srgbClr val="1A1A1A"/>
                    </a:gs>
                    <a:gs pos="100000">
                      <a:srgbClr val="1A1A1A"/>
                    </a:gs>
                  </a:gsLst>
                </a:gradFill>
                <a:latin typeface="Segoe UI" panose="020B0502040204020203" pitchFamily="34" charset="0"/>
                <a:ea typeface="Segoe UI" panose="020B0502040204020203" pitchFamily="34" charset="0"/>
                <a:cs typeface="Segoe UI" panose="020B0502040204020203" pitchFamily="34" charset="0"/>
              </a:rPr>
              <a:t>per day</a:t>
            </a:r>
          </a:p>
        </p:txBody>
      </p:sp>
      <p:sp>
        <p:nvSpPr>
          <p:cNvPr id="568" name="Oval 567">
            <a:extLst>
              <a:ext uri="{FF2B5EF4-FFF2-40B4-BE49-F238E27FC236}">
                <a16:creationId xmlns:a16="http://schemas.microsoft.com/office/drawing/2014/main" id="{B8D1BBA5-4C0D-4BED-822A-14EE5958F27F}"/>
              </a:ext>
            </a:extLst>
          </p:cNvPr>
          <p:cNvSpPr/>
          <p:nvPr/>
        </p:nvSpPr>
        <p:spPr bwMode="auto">
          <a:xfrm>
            <a:off x="7346471" y="3722642"/>
            <a:ext cx="93260" cy="8929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39" name="Oval 638">
            <a:extLst>
              <a:ext uri="{FF2B5EF4-FFF2-40B4-BE49-F238E27FC236}">
                <a16:creationId xmlns:a16="http://schemas.microsoft.com/office/drawing/2014/main" id="{DC57DB91-5B49-4383-B07C-D77ECAAC9088}"/>
              </a:ext>
            </a:extLst>
          </p:cNvPr>
          <p:cNvSpPr/>
          <p:nvPr/>
        </p:nvSpPr>
        <p:spPr bwMode="auto">
          <a:xfrm>
            <a:off x="5603671" y="5305539"/>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0" name="Oval 639">
            <a:extLst>
              <a:ext uri="{FF2B5EF4-FFF2-40B4-BE49-F238E27FC236}">
                <a16:creationId xmlns:a16="http://schemas.microsoft.com/office/drawing/2014/main" id="{94D00108-DBD9-499B-B582-903D795968B1}"/>
              </a:ext>
            </a:extLst>
          </p:cNvPr>
          <p:cNvSpPr/>
          <p:nvPr/>
        </p:nvSpPr>
        <p:spPr bwMode="auto">
          <a:xfrm>
            <a:off x="5293745" y="5523261"/>
            <a:ext cx="75834" cy="8013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1" name="Oval 640">
            <a:extLst>
              <a:ext uri="{FF2B5EF4-FFF2-40B4-BE49-F238E27FC236}">
                <a16:creationId xmlns:a16="http://schemas.microsoft.com/office/drawing/2014/main" id="{326917E3-5CB0-4E68-97F7-BA24C0310E9D}"/>
              </a:ext>
            </a:extLst>
          </p:cNvPr>
          <p:cNvSpPr/>
          <p:nvPr/>
        </p:nvSpPr>
        <p:spPr bwMode="auto">
          <a:xfrm>
            <a:off x="4543569" y="5534919"/>
            <a:ext cx="74608" cy="7235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4" name="Oval 643">
            <a:extLst>
              <a:ext uri="{FF2B5EF4-FFF2-40B4-BE49-F238E27FC236}">
                <a16:creationId xmlns:a16="http://schemas.microsoft.com/office/drawing/2014/main" id="{1B6CC3D4-1FBC-4793-8DCF-9599A937728B}"/>
              </a:ext>
            </a:extLst>
          </p:cNvPr>
          <p:cNvSpPr/>
          <p:nvPr/>
        </p:nvSpPr>
        <p:spPr bwMode="auto">
          <a:xfrm>
            <a:off x="2788998" y="3593932"/>
            <a:ext cx="64813" cy="6848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5" name="Oval 644">
            <a:extLst>
              <a:ext uri="{FF2B5EF4-FFF2-40B4-BE49-F238E27FC236}">
                <a16:creationId xmlns:a16="http://schemas.microsoft.com/office/drawing/2014/main" id="{5BAC9546-0ECE-44E6-8577-5C1E29948E1C}"/>
              </a:ext>
            </a:extLst>
          </p:cNvPr>
          <p:cNvSpPr/>
          <p:nvPr/>
        </p:nvSpPr>
        <p:spPr bwMode="auto">
          <a:xfrm>
            <a:off x="3152569" y="3283192"/>
            <a:ext cx="64570" cy="682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6" name="Oval 645">
            <a:extLst>
              <a:ext uri="{FF2B5EF4-FFF2-40B4-BE49-F238E27FC236}">
                <a16:creationId xmlns:a16="http://schemas.microsoft.com/office/drawing/2014/main" id="{0A80228B-BE56-4FD0-BBE6-E528B662532D}"/>
              </a:ext>
            </a:extLst>
          </p:cNvPr>
          <p:cNvSpPr/>
          <p:nvPr/>
        </p:nvSpPr>
        <p:spPr bwMode="auto">
          <a:xfrm>
            <a:off x="3529496" y="3792679"/>
            <a:ext cx="55956" cy="5180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7" name="Oval 646">
            <a:extLst>
              <a:ext uri="{FF2B5EF4-FFF2-40B4-BE49-F238E27FC236}">
                <a16:creationId xmlns:a16="http://schemas.microsoft.com/office/drawing/2014/main" id="{71DA0B76-7EA6-48DA-8EF0-C6735D663804}"/>
              </a:ext>
            </a:extLst>
          </p:cNvPr>
          <p:cNvSpPr/>
          <p:nvPr/>
        </p:nvSpPr>
        <p:spPr bwMode="auto">
          <a:xfrm>
            <a:off x="3558477" y="2796998"/>
            <a:ext cx="60546" cy="6397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49" name="Oval 648">
            <a:extLst>
              <a:ext uri="{FF2B5EF4-FFF2-40B4-BE49-F238E27FC236}">
                <a16:creationId xmlns:a16="http://schemas.microsoft.com/office/drawing/2014/main" id="{14874222-EDC8-429E-8186-32F7D3D71084}"/>
              </a:ext>
            </a:extLst>
          </p:cNvPr>
          <p:cNvSpPr/>
          <p:nvPr/>
        </p:nvSpPr>
        <p:spPr bwMode="auto">
          <a:xfrm>
            <a:off x="9274671" y="2234127"/>
            <a:ext cx="46630" cy="49272"/>
          </a:xfrm>
          <a:prstGeom prst="ellipse">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1" name="Oval 650">
            <a:extLst>
              <a:ext uri="{FF2B5EF4-FFF2-40B4-BE49-F238E27FC236}">
                <a16:creationId xmlns:a16="http://schemas.microsoft.com/office/drawing/2014/main" id="{B4703DE0-CBA6-4CD1-A192-D92A3CCC6635}"/>
              </a:ext>
            </a:extLst>
          </p:cNvPr>
          <p:cNvSpPr/>
          <p:nvPr/>
        </p:nvSpPr>
        <p:spPr bwMode="auto">
          <a:xfrm>
            <a:off x="9145143" y="3741836"/>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4" name="Oval 653">
            <a:extLst>
              <a:ext uri="{FF2B5EF4-FFF2-40B4-BE49-F238E27FC236}">
                <a16:creationId xmlns:a16="http://schemas.microsoft.com/office/drawing/2014/main" id="{07D84A1B-56B3-48F9-990C-6BA519A5E4CA}"/>
              </a:ext>
            </a:extLst>
          </p:cNvPr>
          <p:cNvSpPr/>
          <p:nvPr/>
        </p:nvSpPr>
        <p:spPr bwMode="auto">
          <a:xfrm>
            <a:off x="8373155" y="4829873"/>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6" name="Oval 655">
            <a:extLst>
              <a:ext uri="{FF2B5EF4-FFF2-40B4-BE49-F238E27FC236}">
                <a16:creationId xmlns:a16="http://schemas.microsoft.com/office/drawing/2014/main" id="{741CE1D0-8421-4FA2-804F-8087F73F89B3}"/>
              </a:ext>
            </a:extLst>
          </p:cNvPr>
          <p:cNvSpPr/>
          <p:nvPr/>
        </p:nvSpPr>
        <p:spPr bwMode="auto">
          <a:xfrm>
            <a:off x="7476386" y="4694706"/>
            <a:ext cx="47497" cy="5018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7" name="Oval 656">
            <a:extLst>
              <a:ext uri="{FF2B5EF4-FFF2-40B4-BE49-F238E27FC236}">
                <a16:creationId xmlns:a16="http://schemas.microsoft.com/office/drawing/2014/main" id="{849C5B3C-089A-4753-B4F3-A85663CA36AF}"/>
              </a:ext>
            </a:extLst>
          </p:cNvPr>
          <p:cNvSpPr/>
          <p:nvPr/>
        </p:nvSpPr>
        <p:spPr bwMode="auto">
          <a:xfrm>
            <a:off x="7797483" y="4740315"/>
            <a:ext cx="78849" cy="833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8" name="Oval 657">
            <a:extLst>
              <a:ext uri="{FF2B5EF4-FFF2-40B4-BE49-F238E27FC236}">
                <a16:creationId xmlns:a16="http://schemas.microsoft.com/office/drawing/2014/main" id="{8BBC034C-7134-469B-A204-21582C121FF7}"/>
              </a:ext>
            </a:extLst>
          </p:cNvPr>
          <p:cNvSpPr/>
          <p:nvPr/>
        </p:nvSpPr>
        <p:spPr bwMode="auto">
          <a:xfrm>
            <a:off x="7137455" y="4689982"/>
            <a:ext cx="46630" cy="4927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pic>
        <p:nvPicPr>
          <p:cNvPr id="30" name="People">
            <a:extLst>
              <a:ext uri="{FF2B5EF4-FFF2-40B4-BE49-F238E27FC236}">
                <a16:creationId xmlns:a16="http://schemas.microsoft.com/office/drawing/2014/main" id="{34F13A5C-11B0-4A86-B329-A1F74A902B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6417" y="1066464"/>
            <a:ext cx="1430116" cy="1784536"/>
          </a:xfrm>
          <a:prstGeom prst="rect">
            <a:avLst/>
          </a:prstGeom>
        </p:spPr>
      </p:pic>
      <p:grpSp>
        <p:nvGrpSpPr>
          <p:cNvPr id="495" name="Group 494">
            <a:extLst>
              <a:ext uri="{FF2B5EF4-FFF2-40B4-BE49-F238E27FC236}">
                <a16:creationId xmlns:a16="http://schemas.microsoft.com/office/drawing/2014/main" id="{1AA1173D-66ED-4E96-9AED-882AB3A94157}"/>
              </a:ext>
            </a:extLst>
          </p:cNvPr>
          <p:cNvGrpSpPr/>
          <p:nvPr/>
        </p:nvGrpSpPr>
        <p:grpSpPr>
          <a:xfrm>
            <a:off x="5218219" y="2002586"/>
            <a:ext cx="894453" cy="244183"/>
            <a:chOff x="5390456" y="1978104"/>
            <a:chExt cx="840893" cy="229562"/>
          </a:xfrm>
        </p:grpSpPr>
        <p:sp>
          <p:nvSpPr>
            <p:cNvPr id="395" name="headphones">
              <a:extLst>
                <a:ext uri="{FF2B5EF4-FFF2-40B4-BE49-F238E27FC236}">
                  <a16:creationId xmlns:a16="http://schemas.microsoft.com/office/drawing/2014/main" id="{C0B578B1-1A68-4A86-BDED-2DDB76A0018D}"/>
                </a:ext>
              </a:extLst>
            </p:cNvPr>
            <p:cNvSpPr>
              <a:spLocks noChangeAspect="1" noEditPoints="1"/>
            </p:cNvSpPr>
            <p:nvPr/>
          </p:nvSpPr>
          <p:spPr bwMode="auto">
            <a:xfrm>
              <a:off x="5390456" y="1988085"/>
              <a:ext cx="188814" cy="209601"/>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96" name="phone">
              <a:extLst>
                <a:ext uri="{FF2B5EF4-FFF2-40B4-BE49-F238E27FC236}">
                  <a16:creationId xmlns:a16="http://schemas.microsoft.com/office/drawing/2014/main" id="{997C467C-4996-4BF5-8C0E-CA6813CE1D64}"/>
                </a:ext>
              </a:extLst>
            </p:cNvPr>
            <p:cNvSpPr>
              <a:spLocks noChangeAspect="1" noEditPoints="1"/>
            </p:cNvSpPr>
            <p:nvPr/>
          </p:nvSpPr>
          <p:spPr bwMode="auto">
            <a:xfrm>
              <a:off x="5720973" y="1982357"/>
              <a:ext cx="138045" cy="22105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97" name="hand_9">
              <a:extLst>
                <a:ext uri="{FF2B5EF4-FFF2-40B4-BE49-F238E27FC236}">
                  <a16:creationId xmlns:a16="http://schemas.microsoft.com/office/drawing/2014/main" id="{4A0EE6CB-38F4-4599-9CE4-48605187DEFE}"/>
                </a:ext>
              </a:extLst>
            </p:cNvPr>
            <p:cNvSpPr>
              <a:spLocks noChangeAspect="1" noEditPoints="1"/>
            </p:cNvSpPr>
            <p:nvPr/>
          </p:nvSpPr>
          <p:spPr bwMode="auto">
            <a:xfrm>
              <a:off x="6000722" y="1978104"/>
              <a:ext cx="230627" cy="229562"/>
            </a:xfrm>
            <a:custGeom>
              <a:avLst/>
              <a:gdLst>
                <a:gd name="T0" fmla="*/ 126 w 315"/>
                <a:gd name="T1" fmla="*/ 164 h 315"/>
                <a:gd name="T2" fmla="*/ 85 w 315"/>
                <a:gd name="T3" fmla="*/ 105 h 315"/>
                <a:gd name="T4" fmla="*/ 147 w 315"/>
                <a:gd name="T5" fmla="*/ 43 h 315"/>
                <a:gd name="T6" fmla="*/ 209 w 315"/>
                <a:gd name="T7" fmla="*/ 105 h 315"/>
                <a:gd name="T8" fmla="*/ 168 w 315"/>
                <a:gd name="T9" fmla="*/ 164 h 315"/>
                <a:gd name="T10" fmla="*/ 168 w 315"/>
                <a:gd name="T11" fmla="*/ 185 h 315"/>
                <a:gd name="T12" fmla="*/ 168 w 315"/>
                <a:gd name="T13" fmla="*/ 105 h 315"/>
                <a:gd name="T14" fmla="*/ 147 w 315"/>
                <a:gd name="T15" fmla="*/ 84 h 315"/>
                <a:gd name="T16" fmla="*/ 147 w 315"/>
                <a:gd name="T17" fmla="*/ 84 h 315"/>
                <a:gd name="T18" fmla="*/ 126 w 315"/>
                <a:gd name="T19" fmla="*/ 105 h 315"/>
                <a:gd name="T20" fmla="*/ 126 w 315"/>
                <a:gd name="T21" fmla="*/ 220 h 315"/>
                <a:gd name="T22" fmla="*/ 252 w 315"/>
                <a:gd name="T23" fmla="*/ 211 h 315"/>
                <a:gd name="T24" fmla="*/ 302 w 315"/>
                <a:gd name="T25" fmla="*/ 211 h 315"/>
                <a:gd name="T26" fmla="*/ 315 w 315"/>
                <a:gd name="T27" fmla="*/ 199 h 315"/>
                <a:gd name="T28" fmla="*/ 315 w 315"/>
                <a:gd name="T29" fmla="*/ 13 h 315"/>
                <a:gd name="T30" fmla="*/ 302 w 315"/>
                <a:gd name="T31" fmla="*/ 0 h 315"/>
                <a:gd name="T32" fmla="*/ 12 w 315"/>
                <a:gd name="T33" fmla="*/ 0 h 315"/>
                <a:gd name="T34" fmla="*/ 0 w 315"/>
                <a:gd name="T35" fmla="*/ 13 h 315"/>
                <a:gd name="T36" fmla="*/ 0 w 315"/>
                <a:gd name="T37" fmla="*/ 199 h 315"/>
                <a:gd name="T38" fmla="*/ 12 w 315"/>
                <a:gd name="T39" fmla="*/ 211 h 315"/>
                <a:gd name="T40" fmla="*/ 84 w 315"/>
                <a:gd name="T41" fmla="*/ 211 h 315"/>
                <a:gd name="T42" fmla="*/ 84 w 315"/>
                <a:gd name="T43" fmla="*/ 231 h 315"/>
                <a:gd name="T44" fmla="*/ 168 w 315"/>
                <a:gd name="T45" fmla="*/ 315 h 315"/>
                <a:gd name="T46" fmla="*/ 168 w 315"/>
                <a:gd name="T47" fmla="*/ 315 h 315"/>
                <a:gd name="T48" fmla="*/ 252 w 315"/>
                <a:gd name="T49" fmla="*/ 231 h 315"/>
                <a:gd name="T50" fmla="*/ 252 w 315"/>
                <a:gd name="T51" fmla="*/ 205 h 315"/>
                <a:gd name="T52" fmla="*/ 247 w 315"/>
                <a:gd name="T53" fmla="*/ 186 h 315"/>
                <a:gd name="T54" fmla="*/ 228 w 315"/>
                <a:gd name="T55" fmla="*/ 174 h 315"/>
                <a:gd name="T56" fmla="*/ 179 w 315"/>
                <a:gd name="T57" fmla="*/ 159 h 315"/>
                <a:gd name="T58" fmla="*/ 126 w 315"/>
                <a:gd name="T59" fmla="*/ 183 h 315"/>
                <a:gd name="T60" fmla="*/ 84 w 315"/>
                <a:gd name="T61" fmla="*/ 21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5" h="315">
                  <a:moveTo>
                    <a:pt x="126" y="164"/>
                  </a:moveTo>
                  <a:cubicBezTo>
                    <a:pt x="102" y="155"/>
                    <a:pt x="85" y="132"/>
                    <a:pt x="85" y="105"/>
                  </a:cubicBezTo>
                  <a:cubicBezTo>
                    <a:pt x="85" y="71"/>
                    <a:pt x="113" y="43"/>
                    <a:pt x="147" y="43"/>
                  </a:cubicBezTo>
                  <a:cubicBezTo>
                    <a:pt x="182" y="43"/>
                    <a:pt x="209" y="71"/>
                    <a:pt x="209" y="105"/>
                  </a:cubicBezTo>
                  <a:cubicBezTo>
                    <a:pt x="209" y="132"/>
                    <a:pt x="192" y="156"/>
                    <a:pt x="168" y="164"/>
                  </a:cubicBezTo>
                  <a:moveTo>
                    <a:pt x="168" y="185"/>
                  </a:moveTo>
                  <a:cubicBezTo>
                    <a:pt x="168" y="105"/>
                    <a:pt x="168" y="105"/>
                    <a:pt x="168" y="105"/>
                  </a:cubicBezTo>
                  <a:cubicBezTo>
                    <a:pt x="168" y="93"/>
                    <a:pt x="159" y="84"/>
                    <a:pt x="147" y="84"/>
                  </a:cubicBezTo>
                  <a:cubicBezTo>
                    <a:pt x="147" y="84"/>
                    <a:pt x="147" y="84"/>
                    <a:pt x="147" y="84"/>
                  </a:cubicBezTo>
                  <a:cubicBezTo>
                    <a:pt x="135" y="84"/>
                    <a:pt x="126" y="93"/>
                    <a:pt x="126" y="105"/>
                  </a:cubicBezTo>
                  <a:cubicBezTo>
                    <a:pt x="126" y="220"/>
                    <a:pt x="126" y="220"/>
                    <a:pt x="126" y="220"/>
                  </a:cubicBezTo>
                  <a:moveTo>
                    <a:pt x="252" y="211"/>
                  </a:moveTo>
                  <a:cubicBezTo>
                    <a:pt x="302" y="211"/>
                    <a:pt x="302" y="211"/>
                    <a:pt x="302" y="211"/>
                  </a:cubicBezTo>
                  <a:cubicBezTo>
                    <a:pt x="309" y="211"/>
                    <a:pt x="315" y="206"/>
                    <a:pt x="315" y="199"/>
                  </a:cubicBezTo>
                  <a:cubicBezTo>
                    <a:pt x="315" y="13"/>
                    <a:pt x="315" y="13"/>
                    <a:pt x="315" y="13"/>
                  </a:cubicBezTo>
                  <a:cubicBezTo>
                    <a:pt x="315" y="6"/>
                    <a:pt x="309" y="0"/>
                    <a:pt x="302" y="0"/>
                  </a:cubicBezTo>
                  <a:cubicBezTo>
                    <a:pt x="12" y="0"/>
                    <a:pt x="12" y="0"/>
                    <a:pt x="12" y="0"/>
                  </a:cubicBezTo>
                  <a:cubicBezTo>
                    <a:pt x="5" y="0"/>
                    <a:pt x="0" y="6"/>
                    <a:pt x="0" y="13"/>
                  </a:cubicBezTo>
                  <a:cubicBezTo>
                    <a:pt x="0" y="199"/>
                    <a:pt x="0" y="199"/>
                    <a:pt x="0" y="199"/>
                  </a:cubicBezTo>
                  <a:cubicBezTo>
                    <a:pt x="0" y="206"/>
                    <a:pt x="5" y="211"/>
                    <a:pt x="12" y="211"/>
                  </a:cubicBezTo>
                  <a:cubicBezTo>
                    <a:pt x="12" y="211"/>
                    <a:pt x="84" y="211"/>
                    <a:pt x="84" y="211"/>
                  </a:cubicBezTo>
                  <a:cubicBezTo>
                    <a:pt x="84" y="231"/>
                    <a:pt x="84" y="231"/>
                    <a:pt x="84" y="231"/>
                  </a:cubicBezTo>
                  <a:cubicBezTo>
                    <a:pt x="84" y="277"/>
                    <a:pt x="122" y="315"/>
                    <a:pt x="168" y="315"/>
                  </a:cubicBezTo>
                  <a:cubicBezTo>
                    <a:pt x="168" y="315"/>
                    <a:pt x="168" y="315"/>
                    <a:pt x="168" y="315"/>
                  </a:cubicBezTo>
                  <a:cubicBezTo>
                    <a:pt x="215" y="315"/>
                    <a:pt x="252" y="277"/>
                    <a:pt x="252" y="231"/>
                  </a:cubicBezTo>
                  <a:cubicBezTo>
                    <a:pt x="252" y="205"/>
                    <a:pt x="252" y="205"/>
                    <a:pt x="252" y="205"/>
                  </a:cubicBezTo>
                  <a:cubicBezTo>
                    <a:pt x="252" y="205"/>
                    <a:pt x="252" y="191"/>
                    <a:pt x="247" y="186"/>
                  </a:cubicBezTo>
                  <a:cubicBezTo>
                    <a:pt x="240" y="177"/>
                    <a:pt x="228" y="174"/>
                    <a:pt x="228" y="174"/>
                  </a:cubicBezTo>
                  <a:cubicBezTo>
                    <a:pt x="179" y="159"/>
                    <a:pt x="179" y="159"/>
                    <a:pt x="179" y="159"/>
                  </a:cubicBezTo>
                  <a:moveTo>
                    <a:pt x="126" y="183"/>
                  </a:moveTo>
                  <a:cubicBezTo>
                    <a:pt x="87" y="183"/>
                    <a:pt x="84" y="211"/>
                    <a:pt x="84" y="21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pic>
        <p:nvPicPr>
          <p:cNvPr id="21" name="Factory">
            <a:extLst>
              <a:ext uri="{FF2B5EF4-FFF2-40B4-BE49-F238E27FC236}">
                <a16:creationId xmlns:a16="http://schemas.microsoft.com/office/drawing/2014/main" id="{6399F4CF-6DBB-42E0-AE9A-45CC2BC0E2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5411" y="3038936"/>
            <a:ext cx="2207353" cy="1311975"/>
          </a:xfrm>
          <a:prstGeom prst="rect">
            <a:avLst/>
          </a:prstGeom>
        </p:spPr>
      </p:pic>
      <p:grpSp>
        <p:nvGrpSpPr>
          <p:cNvPr id="497" name="Group 496">
            <a:extLst>
              <a:ext uri="{FF2B5EF4-FFF2-40B4-BE49-F238E27FC236}">
                <a16:creationId xmlns:a16="http://schemas.microsoft.com/office/drawing/2014/main" id="{9844C968-BFAE-43C7-B8CC-774EF7DB1355}"/>
              </a:ext>
            </a:extLst>
          </p:cNvPr>
          <p:cNvGrpSpPr/>
          <p:nvPr/>
        </p:nvGrpSpPr>
        <p:grpSpPr>
          <a:xfrm>
            <a:off x="1805589" y="3886237"/>
            <a:ext cx="1621725" cy="291096"/>
            <a:chOff x="1762642" y="3324608"/>
            <a:chExt cx="1590071" cy="285414"/>
          </a:xfrm>
        </p:grpSpPr>
        <p:sp>
          <p:nvSpPr>
            <p:cNvPr id="389" name="ID_2">
              <a:extLst>
                <a:ext uri="{FF2B5EF4-FFF2-40B4-BE49-F238E27FC236}">
                  <a16:creationId xmlns:a16="http://schemas.microsoft.com/office/drawing/2014/main" id="{F0EA3FB4-2184-4044-BD72-A8D3FE02BED2}"/>
                </a:ext>
              </a:extLst>
            </p:cNvPr>
            <p:cNvSpPr>
              <a:spLocks noChangeAspect="1" noEditPoints="1"/>
            </p:cNvSpPr>
            <p:nvPr/>
          </p:nvSpPr>
          <p:spPr bwMode="auto">
            <a:xfrm>
              <a:off x="1762642" y="3365410"/>
              <a:ext cx="289996" cy="203810"/>
            </a:xfrm>
            <a:custGeom>
              <a:avLst/>
              <a:gdLst>
                <a:gd name="T0" fmla="*/ 46 w 344"/>
                <a:gd name="T1" fmla="*/ 88 h 240"/>
                <a:gd name="T2" fmla="*/ 95 w 344"/>
                <a:gd name="T3" fmla="*/ 39 h 240"/>
                <a:gd name="T4" fmla="*/ 144 w 344"/>
                <a:gd name="T5" fmla="*/ 88 h 240"/>
                <a:gd name="T6" fmla="*/ 95 w 344"/>
                <a:gd name="T7" fmla="*/ 137 h 240"/>
                <a:gd name="T8" fmla="*/ 46 w 344"/>
                <a:gd name="T9" fmla="*/ 88 h 240"/>
                <a:gd name="T10" fmla="*/ 159 w 344"/>
                <a:gd name="T11" fmla="*/ 201 h 240"/>
                <a:gd name="T12" fmla="*/ 95 w 344"/>
                <a:gd name="T13" fmla="*/ 137 h 240"/>
                <a:gd name="T14" fmla="*/ 31 w 344"/>
                <a:gd name="T15" fmla="*/ 201 h 240"/>
                <a:gd name="T16" fmla="*/ 189 w 344"/>
                <a:gd name="T17" fmla="*/ 41 h 240"/>
                <a:gd name="T18" fmla="*/ 313 w 344"/>
                <a:gd name="T19" fmla="*/ 41 h 240"/>
                <a:gd name="T20" fmla="*/ 189 w 344"/>
                <a:gd name="T21" fmla="*/ 116 h 240"/>
                <a:gd name="T22" fmla="*/ 313 w 344"/>
                <a:gd name="T23" fmla="*/ 116 h 240"/>
                <a:gd name="T24" fmla="*/ 189 w 344"/>
                <a:gd name="T25" fmla="*/ 192 h 240"/>
                <a:gd name="T26" fmla="*/ 313 w 344"/>
                <a:gd name="T27" fmla="*/ 192 h 240"/>
                <a:gd name="T28" fmla="*/ 344 w 344"/>
                <a:gd name="T29" fmla="*/ 0 h 240"/>
                <a:gd name="T30" fmla="*/ 0 w 344"/>
                <a:gd name="T31" fmla="*/ 0 h 240"/>
                <a:gd name="T32" fmla="*/ 0 w 344"/>
                <a:gd name="T33" fmla="*/ 240 h 240"/>
                <a:gd name="T34" fmla="*/ 344 w 344"/>
                <a:gd name="T35" fmla="*/ 240 h 240"/>
                <a:gd name="T36" fmla="*/ 344 w 344"/>
                <a:gd name="T3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4" h="240">
                  <a:moveTo>
                    <a:pt x="46" y="88"/>
                  </a:moveTo>
                  <a:cubicBezTo>
                    <a:pt x="46" y="61"/>
                    <a:pt x="68" y="39"/>
                    <a:pt x="95" y="39"/>
                  </a:cubicBezTo>
                  <a:cubicBezTo>
                    <a:pt x="122" y="39"/>
                    <a:pt x="144" y="61"/>
                    <a:pt x="144" y="88"/>
                  </a:cubicBezTo>
                  <a:cubicBezTo>
                    <a:pt x="144" y="115"/>
                    <a:pt x="122" y="137"/>
                    <a:pt x="95" y="137"/>
                  </a:cubicBezTo>
                  <a:cubicBezTo>
                    <a:pt x="68" y="137"/>
                    <a:pt x="46" y="115"/>
                    <a:pt x="46" y="88"/>
                  </a:cubicBezTo>
                  <a:close/>
                  <a:moveTo>
                    <a:pt x="159" y="201"/>
                  </a:moveTo>
                  <a:cubicBezTo>
                    <a:pt x="159" y="166"/>
                    <a:pt x="130" y="137"/>
                    <a:pt x="95" y="137"/>
                  </a:cubicBezTo>
                  <a:cubicBezTo>
                    <a:pt x="59" y="137"/>
                    <a:pt x="31" y="166"/>
                    <a:pt x="31" y="201"/>
                  </a:cubicBezTo>
                  <a:moveTo>
                    <a:pt x="189" y="41"/>
                  </a:moveTo>
                  <a:cubicBezTo>
                    <a:pt x="313" y="41"/>
                    <a:pt x="313" y="41"/>
                    <a:pt x="313" y="41"/>
                  </a:cubicBezTo>
                  <a:moveTo>
                    <a:pt x="189" y="116"/>
                  </a:moveTo>
                  <a:cubicBezTo>
                    <a:pt x="313" y="116"/>
                    <a:pt x="313" y="116"/>
                    <a:pt x="313" y="116"/>
                  </a:cubicBezTo>
                  <a:moveTo>
                    <a:pt x="189" y="192"/>
                  </a:moveTo>
                  <a:cubicBezTo>
                    <a:pt x="313" y="192"/>
                    <a:pt x="313" y="192"/>
                    <a:pt x="313" y="192"/>
                  </a:cubicBezTo>
                  <a:moveTo>
                    <a:pt x="344" y="0"/>
                  </a:moveTo>
                  <a:cubicBezTo>
                    <a:pt x="0" y="0"/>
                    <a:pt x="0" y="0"/>
                    <a:pt x="0" y="0"/>
                  </a:cubicBezTo>
                  <a:cubicBezTo>
                    <a:pt x="0" y="240"/>
                    <a:pt x="0" y="240"/>
                    <a:pt x="0" y="240"/>
                  </a:cubicBezTo>
                  <a:cubicBezTo>
                    <a:pt x="344" y="240"/>
                    <a:pt x="344" y="240"/>
                    <a:pt x="344" y="240"/>
                  </a:cubicBezTo>
                  <a:lnTo>
                    <a:pt x="344"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94" name="light_2">
              <a:extLst>
                <a:ext uri="{FF2B5EF4-FFF2-40B4-BE49-F238E27FC236}">
                  <a16:creationId xmlns:a16="http://schemas.microsoft.com/office/drawing/2014/main" id="{F55D97E8-273D-414F-85F9-2C9DD3EEF23C}"/>
                </a:ext>
              </a:extLst>
            </p:cNvPr>
            <p:cNvSpPr>
              <a:spLocks noChangeAspect="1" noEditPoints="1"/>
            </p:cNvSpPr>
            <p:nvPr/>
          </p:nvSpPr>
          <p:spPr bwMode="auto">
            <a:xfrm>
              <a:off x="2260545" y="332460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402" name="website_2">
              <a:extLst>
                <a:ext uri="{FF2B5EF4-FFF2-40B4-BE49-F238E27FC236}">
                  <a16:creationId xmlns:a16="http://schemas.microsoft.com/office/drawing/2014/main" id="{D9BF475F-E819-4B65-BDC8-04746E4C084C}"/>
                </a:ext>
              </a:extLst>
            </p:cNvPr>
            <p:cNvSpPr>
              <a:spLocks noChangeAspect="1" noEditPoints="1"/>
            </p:cNvSpPr>
            <p:nvPr/>
          </p:nvSpPr>
          <p:spPr bwMode="auto">
            <a:xfrm>
              <a:off x="2629216" y="3362347"/>
              <a:ext cx="251304" cy="209937"/>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403" name="shield">
              <a:extLst>
                <a:ext uri="{FF2B5EF4-FFF2-40B4-BE49-F238E27FC236}">
                  <a16:creationId xmlns:a16="http://schemas.microsoft.com/office/drawing/2014/main" id="{4174CF62-F09B-4422-934B-A5810203306B}"/>
                </a:ext>
              </a:extLst>
            </p:cNvPr>
            <p:cNvSpPr>
              <a:spLocks noChangeAspect="1"/>
            </p:cNvSpPr>
            <p:nvPr/>
          </p:nvSpPr>
          <p:spPr bwMode="auto">
            <a:xfrm>
              <a:off x="3088428" y="3334608"/>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pic>
        <p:nvPicPr>
          <p:cNvPr id="28" name="Office">
            <a:extLst>
              <a:ext uri="{FF2B5EF4-FFF2-40B4-BE49-F238E27FC236}">
                <a16:creationId xmlns:a16="http://schemas.microsoft.com/office/drawing/2014/main" id="{75A0EF31-31A6-4CFF-9D2A-1BE576ED9C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74782" y="3920445"/>
            <a:ext cx="2275749" cy="1629088"/>
          </a:xfrm>
          <a:prstGeom prst="rect">
            <a:avLst/>
          </a:prstGeom>
        </p:spPr>
      </p:pic>
      <p:grpSp>
        <p:nvGrpSpPr>
          <p:cNvPr id="67" name="Group 66">
            <a:extLst>
              <a:ext uri="{FF2B5EF4-FFF2-40B4-BE49-F238E27FC236}">
                <a16:creationId xmlns:a16="http://schemas.microsoft.com/office/drawing/2014/main" id="{4B75F460-6191-4543-965C-8EDDF7906DD4}"/>
              </a:ext>
            </a:extLst>
          </p:cNvPr>
          <p:cNvGrpSpPr/>
          <p:nvPr/>
        </p:nvGrpSpPr>
        <p:grpSpPr>
          <a:xfrm>
            <a:off x="7103817" y="5063644"/>
            <a:ext cx="1893590" cy="296386"/>
            <a:chOff x="7876815" y="4942399"/>
            <a:chExt cx="1856629" cy="290601"/>
          </a:xfrm>
        </p:grpSpPr>
        <p:sp>
          <p:nvSpPr>
            <p:cNvPr id="68" name="light_2">
              <a:extLst>
                <a:ext uri="{FF2B5EF4-FFF2-40B4-BE49-F238E27FC236}">
                  <a16:creationId xmlns:a16="http://schemas.microsoft.com/office/drawing/2014/main" id="{02657FB0-1430-4562-918E-93A072BD2FB8}"/>
                </a:ext>
              </a:extLst>
            </p:cNvPr>
            <p:cNvSpPr>
              <a:spLocks noChangeAspect="1" noEditPoints="1"/>
            </p:cNvSpPr>
            <p:nvPr/>
          </p:nvSpPr>
          <p:spPr bwMode="auto">
            <a:xfrm>
              <a:off x="7876815" y="4944992"/>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69" name="people_10">
              <a:extLst>
                <a:ext uri="{FF2B5EF4-FFF2-40B4-BE49-F238E27FC236}">
                  <a16:creationId xmlns:a16="http://schemas.microsoft.com/office/drawing/2014/main" id="{BCA4C6B3-987D-4DA5-9495-5E624FC7C176}"/>
                </a:ext>
              </a:extLst>
            </p:cNvPr>
            <p:cNvSpPr>
              <a:spLocks noChangeAspect="1" noEditPoints="1"/>
            </p:cNvSpPr>
            <p:nvPr/>
          </p:nvSpPr>
          <p:spPr bwMode="auto">
            <a:xfrm>
              <a:off x="8198446" y="4942399"/>
              <a:ext cx="274727" cy="290601"/>
            </a:xfrm>
            <a:custGeom>
              <a:avLst/>
              <a:gdLst>
                <a:gd name="T0" fmla="*/ 24 w 310"/>
                <a:gd name="T1" fmla="*/ 190 h 328"/>
                <a:gd name="T2" fmla="*/ 80 w 310"/>
                <a:gd name="T3" fmla="*/ 134 h 328"/>
                <a:gd name="T4" fmla="*/ 136 w 310"/>
                <a:gd name="T5" fmla="*/ 190 h 328"/>
                <a:gd name="T6" fmla="*/ 80 w 310"/>
                <a:gd name="T7" fmla="*/ 246 h 328"/>
                <a:gd name="T8" fmla="*/ 24 w 310"/>
                <a:gd name="T9" fmla="*/ 190 h 328"/>
                <a:gd name="T10" fmla="*/ 163 w 310"/>
                <a:gd name="T11" fmla="*/ 328 h 328"/>
                <a:gd name="T12" fmla="*/ 81 w 310"/>
                <a:gd name="T13" fmla="*/ 246 h 328"/>
                <a:gd name="T14" fmla="*/ 0 w 310"/>
                <a:gd name="T15" fmla="*/ 328 h 328"/>
                <a:gd name="T16" fmla="*/ 217 w 310"/>
                <a:gd name="T17" fmla="*/ 112 h 328"/>
                <a:gd name="T18" fmla="*/ 273 w 310"/>
                <a:gd name="T19" fmla="*/ 56 h 328"/>
                <a:gd name="T20" fmla="*/ 217 w 310"/>
                <a:gd name="T21" fmla="*/ 0 h 328"/>
                <a:gd name="T22" fmla="*/ 161 w 310"/>
                <a:gd name="T23" fmla="*/ 56 h 328"/>
                <a:gd name="T24" fmla="*/ 217 w 310"/>
                <a:gd name="T25" fmla="*/ 112 h 328"/>
                <a:gd name="T26" fmla="*/ 300 w 310"/>
                <a:gd name="T27" fmla="*/ 194 h 328"/>
                <a:gd name="T28" fmla="*/ 218 w 310"/>
                <a:gd name="T29" fmla="*/ 112 h 328"/>
                <a:gd name="T30" fmla="*/ 136 w 310"/>
                <a:gd name="T31" fmla="*/ 194 h 328"/>
                <a:gd name="T32" fmla="*/ 247 w 310"/>
                <a:gd name="T33" fmla="*/ 328 h 328"/>
                <a:gd name="T34" fmla="*/ 310 w 310"/>
                <a:gd name="T35" fmla="*/ 265 h 328"/>
                <a:gd name="T36" fmla="*/ 247 w 310"/>
                <a:gd name="T37" fmla="*/ 202 h 328"/>
                <a:gd name="T38" fmla="*/ 184 w 310"/>
                <a:gd name="T39" fmla="*/ 265 h 328"/>
                <a:gd name="T40" fmla="*/ 247 w 310"/>
                <a:gd name="T41" fmla="*/ 328 h 328"/>
                <a:gd name="T42" fmla="*/ 247 w 310"/>
                <a:gd name="T43" fmla="*/ 230 h 328"/>
                <a:gd name="T44" fmla="*/ 247 w 310"/>
                <a:gd name="T45" fmla="*/ 265 h 328"/>
                <a:gd name="T46" fmla="*/ 280 w 310"/>
                <a:gd name="T47" fmla="*/ 26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0" h="328">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47" y="328"/>
                  </a:moveTo>
                  <a:cubicBezTo>
                    <a:pt x="281" y="328"/>
                    <a:pt x="310" y="300"/>
                    <a:pt x="310" y="265"/>
                  </a:cubicBezTo>
                  <a:cubicBezTo>
                    <a:pt x="310" y="230"/>
                    <a:pt x="281" y="202"/>
                    <a:pt x="247" y="202"/>
                  </a:cubicBezTo>
                  <a:cubicBezTo>
                    <a:pt x="212" y="202"/>
                    <a:pt x="184" y="230"/>
                    <a:pt x="184" y="265"/>
                  </a:cubicBezTo>
                  <a:cubicBezTo>
                    <a:pt x="184" y="300"/>
                    <a:pt x="212" y="328"/>
                    <a:pt x="247" y="328"/>
                  </a:cubicBezTo>
                  <a:close/>
                  <a:moveTo>
                    <a:pt x="247" y="230"/>
                  </a:moveTo>
                  <a:cubicBezTo>
                    <a:pt x="247" y="265"/>
                    <a:pt x="247" y="265"/>
                    <a:pt x="247" y="265"/>
                  </a:cubicBezTo>
                  <a:cubicBezTo>
                    <a:pt x="280" y="265"/>
                    <a:pt x="280" y="265"/>
                    <a:pt x="280" y="265"/>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70" name="shield">
              <a:extLst>
                <a:ext uri="{FF2B5EF4-FFF2-40B4-BE49-F238E27FC236}">
                  <a16:creationId xmlns:a16="http://schemas.microsoft.com/office/drawing/2014/main" id="{42C9EDA3-0690-4EDB-A322-1B6124E7126D}"/>
                </a:ext>
              </a:extLst>
            </p:cNvPr>
            <p:cNvSpPr>
              <a:spLocks noChangeAspect="1"/>
            </p:cNvSpPr>
            <p:nvPr/>
          </p:nvSpPr>
          <p:spPr bwMode="auto">
            <a:xfrm>
              <a:off x="8634041" y="4954992"/>
              <a:ext cx="264285" cy="265415"/>
            </a:xfrm>
            <a:custGeom>
              <a:avLst/>
              <a:gdLst>
                <a:gd name="T0" fmla="*/ 161 w 323"/>
                <a:gd name="T1" fmla="*/ 0 h 323"/>
                <a:gd name="T2" fmla="*/ 163 w 323"/>
                <a:gd name="T3" fmla="*/ 0 h 323"/>
                <a:gd name="T4" fmla="*/ 163 w 323"/>
                <a:gd name="T5" fmla="*/ 2 h 323"/>
                <a:gd name="T6" fmla="*/ 213 w 323"/>
                <a:gd name="T7" fmla="*/ 32 h 323"/>
                <a:gd name="T8" fmla="*/ 259 w 323"/>
                <a:gd name="T9" fmla="*/ 9 h 323"/>
                <a:gd name="T10" fmla="*/ 305 w 323"/>
                <a:gd name="T11" fmla="*/ 56 h 323"/>
                <a:gd name="T12" fmla="*/ 280 w 323"/>
                <a:gd name="T13" fmla="*/ 100 h 323"/>
                <a:gd name="T14" fmla="*/ 292 w 323"/>
                <a:gd name="T15" fmla="*/ 133 h 323"/>
                <a:gd name="T16" fmla="*/ 310 w 323"/>
                <a:gd name="T17" fmla="*/ 157 h 323"/>
                <a:gd name="T18" fmla="*/ 323 w 323"/>
                <a:gd name="T19" fmla="*/ 203 h 323"/>
                <a:gd name="T20" fmla="*/ 274 w 323"/>
                <a:gd name="T21" fmla="*/ 278 h 323"/>
                <a:gd name="T22" fmla="*/ 163 w 323"/>
                <a:gd name="T23" fmla="*/ 323 h 323"/>
                <a:gd name="T24" fmla="*/ 162 w 323"/>
                <a:gd name="T25" fmla="*/ 322 h 323"/>
                <a:gd name="T26" fmla="*/ 50 w 323"/>
                <a:gd name="T27" fmla="*/ 277 h 323"/>
                <a:gd name="T28" fmla="*/ 0 w 323"/>
                <a:gd name="T29" fmla="*/ 201 h 323"/>
                <a:gd name="T30" fmla="*/ 14 w 323"/>
                <a:gd name="T31" fmla="*/ 156 h 323"/>
                <a:gd name="T32" fmla="*/ 31 w 323"/>
                <a:gd name="T33" fmla="*/ 132 h 323"/>
                <a:gd name="T34" fmla="*/ 44 w 323"/>
                <a:gd name="T35" fmla="*/ 98 h 323"/>
                <a:gd name="T36" fmla="*/ 18 w 323"/>
                <a:gd name="T37" fmla="*/ 55 h 323"/>
                <a:gd name="T38" fmla="*/ 67 w 323"/>
                <a:gd name="T39" fmla="*/ 7 h 323"/>
                <a:gd name="T40" fmla="*/ 113 w 323"/>
                <a:gd name="T41" fmla="*/ 30 h 323"/>
                <a:gd name="T42" fmla="*/ 160 w 323"/>
                <a:gd name="T43" fmla="*/ 0 h 323"/>
                <a:gd name="T44" fmla="*/ 161 w 323"/>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323">
                  <a:moveTo>
                    <a:pt x="161" y="0"/>
                  </a:moveTo>
                  <a:cubicBezTo>
                    <a:pt x="163" y="0"/>
                    <a:pt x="163" y="0"/>
                    <a:pt x="163" y="0"/>
                  </a:cubicBezTo>
                  <a:cubicBezTo>
                    <a:pt x="163" y="2"/>
                    <a:pt x="163" y="2"/>
                    <a:pt x="163" y="2"/>
                  </a:cubicBezTo>
                  <a:cubicBezTo>
                    <a:pt x="173" y="20"/>
                    <a:pt x="192" y="32"/>
                    <a:pt x="213" y="32"/>
                  </a:cubicBezTo>
                  <a:cubicBezTo>
                    <a:pt x="232" y="32"/>
                    <a:pt x="249" y="23"/>
                    <a:pt x="259" y="9"/>
                  </a:cubicBezTo>
                  <a:cubicBezTo>
                    <a:pt x="305" y="56"/>
                    <a:pt x="305" y="56"/>
                    <a:pt x="305" y="56"/>
                  </a:cubicBezTo>
                  <a:cubicBezTo>
                    <a:pt x="290" y="65"/>
                    <a:pt x="280" y="81"/>
                    <a:pt x="280" y="100"/>
                  </a:cubicBezTo>
                  <a:cubicBezTo>
                    <a:pt x="280" y="113"/>
                    <a:pt x="284" y="121"/>
                    <a:pt x="292" y="133"/>
                  </a:cubicBezTo>
                  <a:cubicBezTo>
                    <a:pt x="310" y="157"/>
                    <a:pt x="310" y="157"/>
                    <a:pt x="310" y="157"/>
                  </a:cubicBezTo>
                  <a:cubicBezTo>
                    <a:pt x="318" y="170"/>
                    <a:pt x="323" y="186"/>
                    <a:pt x="323" y="203"/>
                  </a:cubicBezTo>
                  <a:cubicBezTo>
                    <a:pt x="323" y="237"/>
                    <a:pt x="306" y="268"/>
                    <a:pt x="274" y="278"/>
                  </a:cubicBezTo>
                  <a:cubicBezTo>
                    <a:pt x="274" y="278"/>
                    <a:pt x="183" y="301"/>
                    <a:pt x="163" y="323"/>
                  </a:cubicBezTo>
                  <a:cubicBezTo>
                    <a:pt x="162" y="322"/>
                    <a:pt x="162" y="322"/>
                    <a:pt x="162" y="322"/>
                  </a:cubicBezTo>
                  <a:cubicBezTo>
                    <a:pt x="142" y="301"/>
                    <a:pt x="50" y="277"/>
                    <a:pt x="50" y="277"/>
                  </a:cubicBezTo>
                  <a:cubicBezTo>
                    <a:pt x="17" y="267"/>
                    <a:pt x="0" y="235"/>
                    <a:pt x="0" y="201"/>
                  </a:cubicBezTo>
                  <a:cubicBezTo>
                    <a:pt x="0" y="185"/>
                    <a:pt x="5" y="169"/>
                    <a:pt x="14" y="156"/>
                  </a:cubicBezTo>
                  <a:cubicBezTo>
                    <a:pt x="31" y="132"/>
                    <a:pt x="31" y="132"/>
                    <a:pt x="31" y="132"/>
                  </a:cubicBezTo>
                  <a:cubicBezTo>
                    <a:pt x="39" y="119"/>
                    <a:pt x="44" y="111"/>
                    <a:pt x="44" y="98"/>
                  </a:cubicBezTo>
                  <a:cubicBezTo>
                    <a:pt x="44" y="80"/>
                    <a:pt x="33" y="63"/>
                    <a:pt x="18" y="55"/>
                  </a:cubicBezTo>
                  <a:cubicBezTo>
                    <a:pt x="67" y="7"/>
                    <a:pt x="67" y="7"/>
                    <a:pt x="67" y="7"/>
                  </a:cubicBezTo>
                  <a:cubicBezTo>
                    <a:pt x="77" y="21"/>
                    <a:pt x="94" y="30"/>
                    <a:pt x="113" y="30"/>
                  </a:cubicBezTo>
                  <a:cubicBezTo>
                    <a:pt x="134" y="30"/>
                    <a:pt x="150" y="18"/>
                    <a:pt x="160" y="0"/>
                  </a:cubicBezTo>
                  <a:cubicBezTo>
                    <a:pt x="161" y="0"/>
                    <a:pt x="161" y="0"/>
                    <a:pt x="161"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71" name="Devices3_EA6C" title="Icon of a cellphone in front of a monitor">
              <a:extLst>
                <a:ext uri="{FF2B5EF4-FFF2-40B4-BE49-F238E27FC236}">
                  <a16:creationId xmlns:a16="http://schemas.microsoft.com/office/drawing/2014/main" id="{0A4718EB-38B0-4754-849C-AFC0D910FBBC}"/>
                </a:ext>
              </a:extLst>
            </p:cNvPr>
            <p:cNvSpPr>
              <a:spLocks noChangeAspect="1" noEditPoints="1"/>
            </p:cNvSpPr>
            <p:nvPr/>
          </p:nvSpPr>
          <p:spPr bwMode="auto">
            <a:xfrm>
              <a:off x="9020111" y="4956326"/>
              <a:ext cx="374561" cy="25948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72" name="signal">
              <a:extLst>
                <a:ext uri="{FF2B5EF4-FFF2-40B4-BE49-F238E27FC236}">
                  <a16:creationId xmlns:a16="http://schemas.microsoft.com/office/drawing/2014/main" id="{3AA17728-6467-459E-83D1-2C9E79A0C940}"/>
                </a:ext>
              </a:extLst>
            </p:cNvPr>
            <p:cNvSpPr>
              <a:spLocks noChangeAspect="1" noEditPoints="1"/>
            </p:cNvSpPr>
            <p:nvPr/>
          </p:nvSpPr>
          <p:spPr bwMode="auto">
            <a:xfrm>
              <a:off x="9505861" y="4964457"/>
              <a:ext cx="227583" cy="25948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pic>
        <p:nvPicPr>
          <p:cNvPr id="34" name="Stadium">
            <a:extLst>
              <a:ext uri="{FF2B5EF4-FFF2-40B4-BE49-F238E27FC236}">
                <a16:creationId xmlns:a16="http://schemas.microsoft.com/office/drawing/2014/main" id="{992A32A5-E350-4918-9135-017F57C963A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3657" y="4722219"/>
            <a:ext cx="2126520" cy="1442552"/>
          </a:xfrm>
          <a:prstGeom prst="rect">
            <a:avLst/>
          </a:prstGeom>
        </p:spPr>
      </p:pic>
      <p:grpSp>
        <p:nvGrpSpPr>
          <p:cNvPr id="6" name="Group 5">
            <a:extLst>
              <a:ext uri="{FF2B5EF4-FFF2-40B4-BE49-F238E27FC236}">
                <a16:creationId xmlns:a16="http://schemas.microsoft.com/office/drawing/2014/main" id="{1E3E9E34-89FA-4CDB-BCFA-95346BFC1E9C}"/>
              </a:ext>
            </a:extLst>
          </p:cNvPr>
          <p:cNvGrpSpPr/>
          <p:nvPr/>
        </p:nvGrpSpPr>
        <p:grpSpPr>
          <a:xfrm>
            <a:off x="4306309" y="5313843"/>
            <a:ext cx="1124709" cy="722868"/>
            <a:chOff x="4221391" y="5210124"/>
            <a:chExt cx="1102756" cy="708758"/>
          </a:xfrm>
        </p:grpSpPr>
        <p:sp>
          <p:nvSpPr>
            <p:cNvPr id="383" name="light_2">
              <a:extLst>
                <a:ext uri="{FF2B5EF4-FFF2-40B4-BE49-F238E27FC236}">
                  <a16:creationId xmlns:a16="http://schemas.microsoft.com/office/drawing/2014/main" id="{924ED813-E01F-446C-92C2-38A815143B46}"/>
                </a:ext>
              </a:extLst>
            </p:cNvPr>
            <p:cNvSpPr>
              <a:spLocks noChangeAspect="1" noEditPoints="1"/>
            </p:cNvSpPr>
            <p:nvPr/>
          </p:nvSpPr>
          <p:spPr bwMode="auto">
            <a:xfrm>
              <a:off x="4984323" y="5633468"/>
              <a:ext cx="160764" cy="285414"/>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86" name="sound_3">
              <a:extLst>
                <a:ext uri="{FF2B5EF4-FFF2-40B4-BE49-F238E27FC236}">
                  <a16:creationId xmlns:a16="http://schemas.microsoft.com/office/drawing/2014/main" id="{E3AD274B-9E88-4746-BE54-A71E1AF804F7}"/>
                </a:ext>
              </a:extLst>
            </p:cNvPr>
            <p:cNvSpPr>
              <a:spLocks noChangeAspect="1" noEditPoints="1"/>
            </p:cNvSpPr>
            <p:nvPr/>
          </p:nvSpPr>
          <p:spPr bwMode="auto">
            <a:xfrm>
              <a:off x="4398603" y="5669537"/>
              <a:ext cx="343458" cy="213276"/>
            </a:xfrm>
            <a:custGeom>
              <a:avLst/>
              <a:gdLst>
                <a:gd name="T0" fmla="*/ 208 w 343"/>
                <a:gd name="T1" fmla="*/ 74 h 210"/>
                <a:gd name="T2" fmla="*/ 268 w 343"/>
                <a:gd name="T3" fmla="*/ 15 h 210"/>
                <a:gd name="T4" fmla="*/ 327 w 343"/>
                <a:gd name="T5" fmla="*/ 74 h 210"/>
                <a:gd name="T6" fmla="*/ 268 w 343"/>
                <a:gd name="T7" fmla="*/ 134 h 210"/>
                <a:gd name="T8" fmla="*/ 208 w 343"/>
                <a:gd name="T9" fmla="*/ 74 h 210"/>
                <a:gd name="T10" fmla="*/ 343 w 343"/>
                <a:gd name="T11" fmla="*/ 210 h 210"/>
                <a:gd name="T12" fmla="*/ 268 w 343"/>
                <a:gd name="T13" fmla="*/ 134 h 210"/>
                <a:gd name="T14" fmla="*/ 192 w 343"/>
                <a:gd name="T15" fmla="*/ 210 h 210"/>
                <a:gd name="T16" fmla="*/ 1 w 343"/>
                <a:gd name="T17" fmla="*/ 140 h 210"/>
                <a:gd name="T18" fmla="*/ 15 w 343"/>
                <a:gd name="T19" fmla="*/ 105 h 210"/>
                <a:gd name="T20" fmla="*/ 0 w 343"/>
                <a:gd name="T21" fmla="*/ 69 h 210"/>
                <a:gd name="T22" fmla="*/ 52 w 343"/>
                <a:gd name="T23" fmla="*/ 172 h 210"/>
                <a:gd name="T24" fmla="*/ 75 w 343"/>
                <a:gd name="T25" fmla="*/ 105 h 210"/>
                <a:gd name="T26" fmla="*/ 51 w 343"/>
                <a:gd name="T27" fmla="*/ 36 h 210"/>
                <a:gd name="T28" fmla="*/ 104 w 343"/>
                <a:gd name="T29" fmla="*/ 209 h 210"/>
                <a:gd name="T30" fmla="*/ 139 w 343"/>
                <a:gd name="T31" fmla="*/ 105 h 210"/>
                <a:gd name="T32" fmla="*/ 104 w 343"/>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3" h="210">
                  <a:moveTo>
                    <a:pt x="208" y="74"/>
                  </a:moveTo>
                  <a:cubicBezTo>
                    <a:pt x="208" y="42"/>
                    <a:pt x="235" y="15"/>
                    <a:pt x="268" y="15"/>
                  </a:cubicBezTo>
                  <a:cubicBezTo>
                    <a:pt x="301" y="15"/>
                    <a:pt x="327" y="42"/>
                    <a:pt x="327" y="74"/>
                  </a:cubicBezTo>
                  <a:cubicBezTo>
                    <a:pt x="327" y="107"/>
                    <a:pt x="301" y="134"/>
                    <a:pt x="268" y="134"/>
                  </a:cubicBezTo>
                  <a:cubicBezTo>
                    <a:pt x="235" y="134"/>
                    <a:pt x="208" y="107"/>
                    <a:pt x="208" y="74"/>
                  </a:cubicBezTo>
                  <a:close/>
                  <a:moveTo>
                    <a:pt x="343" y="210"/>
                  </a:moveTo>
                  <a:cubicBezTo>
                    <a:pt x="343" y="168"/>
                    <a:pt x="309" y="134"/>
                    <a:pt x="268" y="134"/>
                  </a:cubicBezTo>
                  <a:cubicBezTo>
                    <a:pt x="226" y="134"/>
                    <a:pt x="192" y="168"/>
                    <a:pt x="192" y="210"/>
                  </a:cubicBezTo>
                  <a:moveTo>
                    <a:pt x="1" y="140"/>
                  </a:moveTo>
                  <a:cubicBezTo>
                    <a:pt x="10" y="131"/>
                    <a:pt x="15" y="118"/>
                    <a:pt x="15" y="105"/>
                  </a:cubicBezTo>
                  <a:cubicBezTo>
                    <a:pt x="15" y="91"/>
                    <a:pt x="10" y="78"/>
                    <a:pt x="0" y="69"/>
                  </a:cubicBezTo>
                  <a:moveTo>
                    <a:pt x="52" y="172"/>
                  </a:moveTo>
                  <a:cubicBezTo>
                    <a:pt x="67" y="154"/>
                    <a:pt x="75" y="130"/>
                    <a:pt x="75" y="105"/>
                  </a:cubicBezTo>
                  <a:cubicBezTo>
                    <a:pt x="75" y="79"/>
                    <a:pt x="66" y="55"/>
                    <a:pt x="51" y="36"/>
                  </a:cubicBezTo>
                  <a:moveTo>
                    <a:pt x="104" y="209"/>
                  </a:moveTo>
                  <a:cubicBezTo>
                    <a:pt x="126" y="180"/>
                    <a:pt x="139" y="144"/>
                    <a:pt x="139" y="105"/>
                  </a:cubicBezTo>
                  <a:cubicBezTo>
                    <a:pt x="139" y="65"/>
                    <a:pt x="126" y="29"/>
                    <a:pt x="104" y="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nvGrpSpPr>
            <p:cNvPr id="494" name="Group 493">
              <a:extLst>
                <a:ext uri="{FF2B5EF4-FFF2-40B4-BE49-F238E27FC236}">
                  <a16:creationId xmlns:a16="http://schemas.microsoft.com/office/drawing/2014/main" id="{01AC6195-70CA-4EFA-B0C9-146ECEF49EA6}"/>
                </a:ext>
              </a:extLst>
            </p:cNvPr>
            <p:cNvGrpSpPr/>
            <p:nvPr/>
          </p:nvGrpSpPr>
          <p:grpSpPr>
            <a:xfrm>
              <a:off x="4221391" y="5210124"/>
              <a:ext cx="1102756" cy="330476"/>
              <a:chOff x="4524286" y="5196789"/>
              <a:chExt cx="1102756" cy="330476"/>
            </a:xfrm>
          </p:grpSpPr>
          <p:sp>
            <p:nvSpPr>
              <p:cNvPr id="384" name="sports">
                <a:extLst>
                  <a:ext uri="{FF2B5EF4-FFF2-40B4-BE49-F238E27FC236}">
                    <a16:creationId xmlns:a16="http://schemas.microsoft.com/office/drawing/2014/main" id="{18897351-ACA2-4ACC-A179-84644838CE61}"/>
                  </a:ext>
                </a:extLst>
              </p:cNvPr>
              <p:cNvSpPr>
                <a:spLocks noChangeAspect="1" noEditPoints="1"/>
              </p:cNvSpPr>
              <p:nvPr/>
            </p:nvSpPr>
            <p:spPr bwMode="auto">
              <a:xfrm>
                <a:off x="4524286" y="5196789"/>
                <a:ext cx="331792" cy="330476"/>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115 w 349"/>
                  <a:gd name="T23" fmla="*/ 39 h 348"/>
                  <a:gd name="T24" fmla="*/ 310 w 349"/>
                  <a:gd name="T25" fmla="*/ 233 h 348"/>
                  <a:gd name="T26" fmla="*/ 308 w 349"/>
                  <a:gd name="T27" fmla="*/ 39 h 348"/>
                  <a:gd name="T28" fmla="*/ 169 w 349"/>
                  <a:gd name="T29" fmla="*/ 178 h 348"/>
                  <a:gd name="T30" fmla="*/ 233 w 349"/>
                  <a:gd name="T31" fmla="*/ 1 h 348"/>
                  <a:gd name="T32" fmla="*/ 218 w 349"/>
                  <a:gd name="T33" fmla="*/ 48 h 348"/>
                  <a:gd name="T34" fmla="*/ 303 w 349"/>
                  <a:gd name="T35" fmla="*/ 133 h 348"/>
                  <a:gd name="T36" fmla="*/ 348 w 349"/>
                  <a:gd name="T37" fmla="*/ 119 h 348"/>
                  <a:gd name="T38" fmla="*/ 75 w 349"/>
                  <a:gd name="T39" fmla="*/ 123 h 348"/>
                  <a:gd name="T40" fmla="*/ 74 w 349"/>
                  <a:gd name="T41" fmla="*/ 12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115" y="39"/>
                    </a:moveTo>
                    <a:cubicBezTo>
                      <a:pt x="310" y="233"/>
                      <a:pt x="310" y="233"/>
                      <a:pt x="310" y="233"/>
                    </a:cubicBezTo>
                    <a:moveTo>
                      <a:pt x="308" y="39"/>
                    </a:moveTo>
                    <a:cubicBezTo>
                      <a:pt x="169" y="178"/>
                      <a:pt x="169" y="178"/>
                      <a:pt x="169" y="178"/>
                    </a:cubicBezTo>
                    <a:moveTo>
                      <a:pt x="233" y="1"/>
                    </a:moveTo>
                    <a:cubicBezTo>
                      <a:pt x="224" y="15"/>
                      <a:pt x="218" y="31"/>
                      <a:pt x="218" y="48"/>
                    </a:cubicBezTo>
                    <a:cubicBezTo>
                      <a:pt x="218" y="95"/>
                      <a:pt x="256" y="133"/>
                      <a:pt x="303" y="133"/>
                    </a:cubicBezTo>
                    <a:cubicBezTo>
                      <a:pt x="319" y="133"/>
                      <a:pt x="336" y="127"/>
                      <a:pt x="348" y="119"/>
                    </a:cubicBezTo>
                    <a:moveTo>
                      <a:pt x="75" y="123"/>
                    </a:moveTo>
                    <a:cubicBezTo>
                      <a:pt x="75" y="125"/>
                      <a:pt x="74" y="128"/>
                      <a:pt x="74" y="128"/>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85" name="film">
                <a:extLst>
                  <a:ext uri="{FF2B5EF4-FFF2-40B4-BE49-F238E27FC236}">
                    <a16:creationId xmlns:a16="http://schemas.microsoft.com/office/drawing/2014/main" id="{813B796E-74BF-4E35-BC4A-7E02D5F71F9C}"/>
                  </a:ext>
                </a:extLst>
              </p:cNvPr>
              <p:cNvSpPr>
                <a:spLocks noChangeAspect="1" noEditPoints="1"/>
              </p:cNvSpPr>
              <p:nvPr/>
            </p:nvSpPr>
            <p:spPr bwMode="auto">
              <a:xfrm>
                <a:off x="5048100" y="5252029"/>
                <a:ext cx="273330" cy="219997"/>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91" name="remote">
                <a:extLst>
                  <a:ext uri="{FF2B5EF4-FFF2-40B4-BE49-F238E27FC236}">
                    <a16:creationId xmlns:a16="http://schemas.microsoft.com/office/drawing/2014/main" id="{3E71C936-6626-45DE-A21D-F84F8A679897}"/>
                  </a:ext>
                </a:extLst>
              </p:cNvPr>
              <p:cNvSpPr>
                <a:spLocks noChangeAspect="1" noEditPoints="1"/>
              </p:cNvSpPr>
              <p:nvPr/>
            </p:nvSpPr>
            <p:spPr bwMode="auto">
              <a:xfrm>
                <a:off x="5513452" y="5226098"/>
                <a:ext cx="113590" cy="271859"/>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grpSp>
      <p:pic>
        <p:nvPicPr>
          <p:cNvPr id="15" name="Car">
            <a:extLst>
              <a:ext uri="{FF2B5EF4-FFF2-40B4-BE49-F238E27FC236}">
                <a16:creationId xmlns:a16="http://schemas.microsoft.com/office/drawing/2014/main" id="{10EDB831-458C-469C-BD2C-7B72CC2C5A7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65422" y="3020631"/>
            <a:ext cx="2456069" cy="1200054"/>
          </a:xfrm>
          <a:prstGeom prst="rect">
            <a:avLst/>
          </a:prstGeom>
        </p:spPr>
      </p:pic>
      <p:grpSp>
        <p:nvGrpSpPr>
          <p:cNvPr id="492" name="Group 491">
            <a:extLst>
              <a:ext uri="{FF2B5EF4-FFF2-40B4-BE49-F238E27FC236}">
                <a16:creationId xmlns:a16="http://schemas.microsoft.com/office/drawing/2014/main" id="{731E482C-130C-4260-A399-139584348DCF}"/>
              </a:ext>
            </a:extLst>
          </p:cNvPr>
          <p:cNvGrpSpPr/>
          <p:nvPr/>
        </p:nvGrpSpPr>
        <p:grpSpPr>
          <a:xfrm>
            <a:off x="9782765" y="3647939"/>
            <a:ext cx="991562" cy="252156"/>
            <a:chOff x="8467637" y="2540416"/>
            <a:chExt cx="860514" cy="218830"/>
          </a:xfrm>
        </p:grpSpPr>
        <p:sp>
          <p:nvSpPr>
            <p:cNvPr id="380" name="chip">
              <a:extLst>
                <a:ext uri="{FF2B5EF4-FFF2-40B4-BE49-F238E27FC236}">
                  <a16:creationId xmlns:a16="http://schemas.microsoft.com/office/drawing/2014/main" id="{F66C511C-D24D-4589-AA4A-9CC1CC432FF5}"/>
                </a:ext>
              </a:extLst>
            </p:cNvPr>
            <p:cNvSpPr>
              <a:spLocks noChangeAspect="1" noEditPoints="1"/>
            </p:cNvSpPr>
            <p:nvPr/>
          </p:nvSpPr>
          <p:spPr bwMode="auto">
            <a:xfrm>
              <a:off x="8467637" y="2540416"/>
              <a:ext cx="214402" cy="21883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81" name="signal">
              <a:extLst>
                <a:ext uri="{FF2B5EF4-FFF2-40B4-BE49-F238E27FC236}">
                  <a16:creationId xmlns:a16="http://schemas.microsoft.com/office/drawing/2014/main" id="{8FB2BB4F-D240-482C-9C66-6B86B76B97FE}"/>
                </a:ext>
              </a:extLst>
            </p:cNvPr>
            <p:cNvSpPr>
              <a:spLocks noChangeAspect="1" noEditPoints="1"/>
            </p:cNvSpPr>
            <p:nvPr/>
          </p:nvSpPr>
          <p:spPr bwMode="auto">
            <a:xfrm>
              <a:off x="8807373" y="2546858"/>
              <a:ext cx="180626" cy="205947"/>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382" name="shield_3">
              <a:extLst>
                <a:ext uri="{FF2B5EF4-FFF2-40B4-BE49-F238E27FC236}">
                  <a16:creationId xmlns:a16="http://schemas.microsoft.com/office/drawing/2014/main" id="{DDC4B7E5-7EA5-4CBB-9EE4-AA40B3AFDC40}"/>
                </a:ext>
              </a:extLst>
            </p:cNvPr>
            <p:cNvSpPr>
              <a:spLocks noChangeAspect="1" noEditPoints="1"/>
            </p:cNvSpPr>
            <p:nvPr/>
          </p:nvSpPr>
          <p:spPr bwMode="auto">
            <a:xfrm>
              <a:off x="9113333" y="2540971"/>
              <a:ext cx="214818" cy="21772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pic>
        <p:nvPicPr>
          <p:cNvPr id="26" name="House">
            <a:extLst>
              <a:ext uri="{FF2B5EF4-FFF2-40B4-BE49-F238E27FC236}">
                <a16:creationId xmlns:a16="http://schemas.microsoft.com/office/drawing/2014/main" id="{E17ECF9B-4671-4CB2-852B-C1753507111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84840" y="1211648"/>
            <a:ext cx="1958636" cy="1399026"/>
          </a:xfrm>
          <a:prstGeom prst="rect">
            <a:avLst/>
          </a:prstGeom>
        </p:spPr>
      </p:pic>
      <p:grpSp>
        <p:nvGrpSpPr>
          <p:cNvPr id="5" name="Group 4">
            <a:extLst>
              <a:ext uri="{FF2B5EF4-FFF2-40B4-BE49-F238E27FC236}">
                <a16:creationId xmlns:a16="http://schemas.microsoft.com/office/drawing/2014/main" id="{A34F563E-8800-4A5B-B96B-43D30F7198FA}"/>
              </a:ext>
            </a:extLst>
          </p:cNvPr>
          <p:cNvGrpSpPr/>
          <p:nvPr/>
        </p:nvGrpSpPr>
        <p:grpSpPr>
          <a:xfrm>
            <a:off x="8396847" y="1889135"/>
            <a:ext cx="1171689" cy="591753"/>
            <a:chOff x="8232086" y="1852261"/>
            <a:chExt cx="1148819" cy="580203"/>
          </a:xfrm>
        </p:grpSpPr>
        <p:grpSp>
          <p:nvGrpSpPr>
            <p:cNvPr id="519" name="Group 518">
              <a:extLst>
                <a:ext uri="{FF2B5EF4-FFF2-40B4-BE49-F238E27FC236}">
                  <a16:creationId xmlns:a16="http://schemas.microsoft.com/office/drawing/2014/main" id="{FFB6659E-7DF7-4A60-ACA5-6471EC49E1F9}"/>
                </a:ext>
              </a:extLst>
            </p:cNvPr>
            <p:cNvGrpSpPr>
              <a:grpSpLocks noChangeAspect="1"/>
            </p:cNvGrpSpPr>
            <p:nvPr/>
          </p:nvGrpSpPr>
          <p:grpSpPr>
            <a:xfrm>
              <a:off x="8891490" y="1852261"/>
              <a:ext cx="368762" cy="215324"/>
              <a:chOff x="11030366" y="2382953"/>
              <a:chExt cx="397040" cy="231838"/>
            </a:xfrm>
            <a:noFill/>
          </p:grpSpPr>
          <p:sp>
            <p:nvSpPr>
              <p:cNvPr id="520" name="Freeform 77">
                <a:extLst>
                  <a:ext uri="{FF2B5EF4-FFF2-40B4-BE49-F238E27FC236}">
                    <a16:creationId xmlns:a16="http://schemas.microsoft.com/office/drawing/2014/main" id="{7BE83DF7-3604-45CF-9DAF-A3D948505FC2}"/>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521" name="Freeform 78">
                <a:extLst>
                  <a:ext uri="{FF2B5EF4-FFF2-40B4-BE49-F238E27FC236}">
                    <a16:creationId xmlns:a16="http://schemas.microsoft.com/office/drawing/2014/main" id="{12B3C8F2-E668-4131-9188-BDE8A74BAA25}"/>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grpSp>
          <p:nvGrpSpPr>
            <p:cNvPr id="106" name="Group 105">
              <a:extLst>
                <a:ext uri="{FF2B5EF4-FFF2-40B4-BE49-F238E27FC236}">
                  <a16:creationId xmlns:a16="http://schemas.microsoft.com/office/drawing/2014/main" id="{A60FCA5D-1AFA-4DE8-9733-B83D2C359F24}"/>
                </a:ext>
              </a:extLst>
            </p:cNvPr>
            <p:cNvGrpSpPr/>
            <p:nvPr/>
          </p:nvGrpSpPr>
          <p:grpSpPr>
            <a:xfrm>
              <a:off x="8232086" y="2110222"/>
              <a:ext cx="1148819" cy="322242"/>
              <a:chOff x="8282886" y="2110222"/>
              <a:chExt cx="1148819" cy="322242"/>
            </a:xfrm>
          </p:grpSpPr>
          <p:grpSp>
            <p:nvGrpSpPr>
              <p:cNvPr id="512" name="Group 511">
                <a:extLst>
                  <a:ext uri="{FF2B5EF4-FFF2-40B4-BE49-F238E27FC236}">
                    <a16:creationId xmlns:a16="http://schemas.microsoft.com/office/drawing/2014/main" id="{F7FD9AB8-269C-46BE-833D-0F68CD5BD879}"/>
                  </a:ext>
                </a:extLst>
              </p:cNvPr>
              <p:cNvGrpSpPr/>
              <p:nvPr/>
            </p:nvGrpSpPr>
            <p:grpSpPr>
              <a:xfrm>
                <a:off x="8282886" y="2243932"/>
                <a:ext cx="274408" cy="188532"/>
                <a:chOff x="1083478" y="4352857"/>
                <a:chExt cx="545310" cy="374652"/>
              </a:xfrm>
            </p:grpSpPr>
            <p:grpSp>
              <p:nvGrpSpPr>
                <p:cNvPr id="513" name="Group 512">
                  <a:extLst>
                    <a:ext uri="{FF2B5EF4-FFF2-40B4-BE49-F238E27FC236}">
                      <a16:creationId xmlns:a16="http://schemas.microsoft.com/office/drawing/2014/main" id="{C0FFD792-B39F-469E-9318-52E611ADF128}"/>
                    </a:ext>
                  </a:extLst>
                </p:cNvPr>
                <p:cNvGrpSpPr/>
                <p:nvPr/>
              </p:nvGrpSpPr>
              <p:grpSpPr>
                <a:xfrm>
                  <a:off x="1083478" y="4352857"/>
                  <a:ext cx="545310" cy="374652"/>
                  <a:chOff x="1691236" y="428617"/>
                  <a:chExt cx="707044" cy="485778"/>
                </a:xfrm>
              </p:grpSpPr>
              <p:sp>
                <p:nvSpPr>
                  <p:cNvPr id="515" name="Rectangle 514">
                    <a:extLst>
                      <a:ext uri="{FF2B5EF4-FFF2-40B4-BE49-F238E27FC236}">
                        <a16:creationId xmlns:a16="http://schemas.microsoft.com/office/drawing/2014/main" id="{E5ED778E-6959-4B08-9C26-9DFD6BF2A057}"/>
                      </a:ext>
                    </a:extLst>
                  </p:cNvPr>
                  <p:cNvSpPr/>
                  <p:nvPr/>
                </p:nvSpPr>
                <p:spPr bwMode="auto">
                  <a:xfrm>
                    <a:off x="1743076" y="428617"/>
                    <a:ext cx="614363" cy="409574"/>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18652" bIns="0" numCol="1" anchor="ctr" anchorCtr="0" compatLnSpc="1">
                    <a:prstTxWarp prst="textNoShape">
                      <a:avLst/>
                    </a:prstTxWarp>
                  </a:bodyPr>
                  <a:lstStyle/>
                  <a:p>
                    <a:pPr algn="ctr" defTabSz="932597">
                      <a:defRPr/>
                    </a:pPr>
                    <a:r>
                      <a:rPr lang="en-US" sz="510" dirty="0">
                        <a:solidFill>
                          <a:srgbClr val="0078D4"/>
                        </a:solidFill>
                        <a:latin typeface="Microsoft YaHei" charset="-122"/>
                        <a:ea typeface="Microsoft YaHei" charset="-122"/>
                        <a:cs typeface="Microsoft YaHei" charset="-122"/>
                      </a:rPr>
                      <a:t>68</a:t>
                    </a:r>
                  </a:p>
                </p:txBody>
              </p:sp>
              <p:sp>
                <p:nvSpPr>
                  <p:cNvPr id="516" name="Rectangle 7">
                    <a:extLst>
                      <a:ext uri="{FF2B5EF4-FFF2-40B4-BE49-F238E27FC236}">
                        <a16:creationId xmlns:a16="http://schemas.microsoft.com/office/drawing/2014/main" id="{71F8B535-6BC8-4B34-9596-4AEB8057906E}"/>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sp>
              <p:nvSpPr>
                <p:cNvPr id="514" name="Oval 513">
                  <a:extLst>
                    <a:ext uri="{FF2B5EF4-FFF2-40B4-BE49-F238E27FC236}">
                      <a16:creationId xmlns:a16="http://schemas.microsoft.com/office/drawing/2014/main" id="{A7FB48BB-5DB5-41E0-88EC-C83D825FEE25}"/>
                    </a:ext>
                  </a:extLst>
                </p:cNvPr>
                <p:cNvSpPr/>
                <p:nvPr/>
              </p:nvSpPr>
              <p:spPr bwMode="auto">
                <a:xfrm>
                  <a:off x="1453409" y="4463182"/>
                  <a:ext cx="27434" cy="27431"/>
                </a:xfrm>
                <a:prstGeom prst="ellips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grpSp>
            <p:nvGrpSpPr>
              <p:cNvPr id="526" name="Group 525">
                <a:extLst>
                  <a:ext uri="{FF2B5EF4-FFF2-40B4-BE49-F238E27FC236}">
                    <a16:creationId xmlns:a16="http://schemas.microsoft.com/office/drawing/2014/main" id="{4E522974-53A7-4FEC-9F23-34654DA80390}"/>
                  </a:ext>
                </a:extLst>
              </p:cNvPr>
              <p:cNvGrpSpPr/>
              <p:nvPr/>
            </p:nvGrpSpPr>
            <p:grpSpPr>
              <a:xfrm>
                <a:off x="8788364" y="2110222"/>
                <a:ext cx="113232" cy="322242"/>
                <a:chOff x="4990745" y="2685821"/>
                <a:chExt cx="144221" cy="410434"/>
              </a:xfrm>
            </p:grpSpPr>
            <p:sp>
              <p:nvSpPr>
                <p:cNvPr id="527" name="Freeform 5">
                  <a:extLst>
                    <a:ext uri="{FF2B5EF4-FFF2-40B4-BE49-F238E27FC236}">
                      <a16:creationId xmlns:a16="http://schemas.microsoft.com/office/drawing/2014/main" id="{08FD959E-3582-49E5-B80D-C99216478F60}"/>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nvGrpSpPr>
                <p:cNvPr id="528" name="Group 527">
                  <a:extLst>
                    <a:ext uri="{FF2B5EF4-FFF2-40B4-BE49-F238E27FC236}">
                      <a16:creationId xmlns:a16="http://schemas.microsoft.com/office/drawing/2014/main" id="{7A1707B6-3909-4179-8E4C-827826991A09}"/>
                    </a:ext>
                  </a:extLst>
                </p:cNvPr>
                <p:cNvGrpSpPr/>
                <p:nvPr/>
              </p:nvGrpSpPr>
              <p:grpSpPr>
                <a:xfrm rot="16200000">
                  <a:off x="5024487" y="2652079"/>
                  <a:ext cx="76737" cy="144221"/>
                  <a:chOff x="2866921" y="3947319"/>
                  <a:chExt cx="103684" cy="194866"/>
                </a:xfrm>
              </p:grpSpPr>
              <p:sp>
                <p:nvSpPr>
                  <p:cNvPr id="529" name="Oval 5">
                    <a:extLst>
                      <a:ext uri="{FF2B5EF4-FFF2-40B4-BE49-F238E27FC236}">
                        <a16:creationId xmlns:a16="http://schemas.microsoft.com/office/drawing/2014/main" id="{0C097302-A31A-44B3-BD0F-3AB3EF9B746F}"/>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530" name="Oval 5">
                    <a:extLst>
                      <a:ext uri="{FF2B5EF4-FFF2-40B4-BE49-F238E27FC236}">
                        <a16:creationId xmlns:a16="http://schemas.microsoft.com/office/drawing/2014/main" id="{1386015D-05DC-4D2F-9905-331A005C6827}"/>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grpSp>
          <p:grpSp>
            <p:nvGrpSpPr>
              <p:cNvPr id="105" name="Group 104">
                <a:extLst>
                  <a:ext uri="{FF2B5EF4-FFF2-40B4-BE49-F238E27FC236}">
                    <a16:creationId xmlns:a16="http://schemas.microsoft.com/office/drawing/2014/main" id="{13353B74-3A00-43D9-B16F-F664BC2ABBAB}"/>
                  </a:ext>
                </a:extLst>
              </p:cNvPr>
              <p:cNvGrpSpPr/>
              <p:nvPr/>
            </p:nvGrpSpPr>
            <p:grpSpPr>
              <a:xfrm>
                <a:off x="9132666" y="2191164"/>
                <a:ext cx="299039" cy="241300"/>
                <a:chOff x="12756927" y="4506685"/>
                <a:chExt cx="2622773" cy="2116365"/>
              </a:xfrm>
            </p:grpSpPr>
            <p:sp>
              <p:nvSpPr>
                <p:cNvPr id="92" name="Rectangle 91">
                  <a:extLst>
                    <a:ext uri="{FF2B5EF4-FFF2-40B4-BE49-F238E27FC236}">
                      <a16:creationId xmlns:a16="http://schemas.microsoft.com/office/drawing/2014/main" id="{5E30EAC5-861D-484A-B457-E499AADE3654}"/>
                    </a:ext>
                  </a:extLst>
                </p:cNvPr>
                <p:cNvSpPr/>
                <p:nvPr/>
              </p:nvSpPr>
              <p:spPr bwMode="auto">
                <a:xfrm>
                  <a:off x="12756927" y="5029200"/>
                  <a:ext cx="2606898" cy="1581150"/>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cxnSp>
              <p:nvCxnSpPr>
                <p:cNvPr id="94" name="Straight Connector 93">
                  <a:extLst>
                    <a:ext uri="{FF2B5EF4-FFF2-40B4-BE49-F238E27FC236}">
                      <a16:creationId xmlns:a16="http://schemas.microsoft.com/office/drawing/2014/main" id="{E59B4D88-85FB-4AED-BE65-15DE25D4BA12}"/>
                    </a:ext>
                  </a:extLst>
                </p:cNvPr>
                <p:cNvCxnSpPr>
                  <a:cxnSpLocks/>
                </p:cNvCxnSpPr>
                <p:nvPr/>
              </p:nvCxnSpPr>
              <p:spPr>
                <a:xfrm>
                  <a:off x="14060376" y="5029200"/>
                  <a:ext cx="0" cy="159385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6" name="Straight Connector 95">
                  <a:extLst>
                    <a:ext uri="{FF2B5EF4-FFF2-40B4-BE49-F238E27FC236}">
                      <a16:creationId xmlns:a16="http://schemas.microsoft.com/office/drawing/2014/main" id="{47789009-52A5-413E-B4C2-5DB35A2B8125}"/>
                    </a:ext>
                  </a:extLst>
                </p:cNvPr>
                <p:cNvCxnSpPr>
                  <a:cxnSpLocks/>
                </p:cNvCxnSpPr>
                <p:nvPr/>
              </p:nvCxnSpPr>
              <p:spPr>
                <a:xfrm>
                  <a:off x="14058900" y="5422900"/>
                  <a:ext cx="132080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1" name="Straight Connector 530">
                  <a:extLst>
                    <a:ext uri="{FF2B5EF4-FFF2-40B4-BE49-F238E27FC236}">
                      <a16:creationId xmlns:a16="http://schemas.microsoft.com/office/drawing/2014/main" id="{71C9F051-0663-4D7A-A227-632FABFB14DA}"/>
                    </a:ext>
                  </a:extLst>
                </p:cNvPr>
                <p:cNvCxnSpPr>
                  <a:cxnSpLocks/>
                </p:cNvCxnSpPr>
                <p:nvPr/>
              </p:nvCxnSpPr>
              <p:spPr>
                <a:xfrm>
                  <a:off x="14268450" y="5683250"/>
                  <a:ext cx="869950" cy="0"/>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32" name="Rectangle 531">
                  <a:extLst>
                    <a:ext uri="{FF2B5EF4-FFF2-40B4-BE49-F238E27FC236}">
                      <a16:creationId xmlns:a16="http://schemas.microsoft.com/office/drawing/2014/main" id="{45E6DDC0-8771-446D-9A59-FA7C12DD2B8C}"/>
                    </a:ext>
                  </a:extLst>
                </p:cNvPr>
                <p:cNvSpPr/>
                <p:nvPr/>
              </p:nvSpPr>
              <p:spPr bwMode="auto">
                <a:xfrm>
                  <a:off x="14280927" y="5861050"/>
                  <a:ext cx="871987" cy="528882"/>
                </a:xfrm>
                <a:prstGeom prst="rect">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sp>
              <p:nvSpPr>
                <p:cNvPr id="102" name="Oval 101">
                  <a:extLst>
                    <a:ext uri="{FF2B5EF4-FFF2-40B4-BE49-F238E27FC236}">
                      <a16:creationId xmlns:a16="http://schemas.microsoft.com/office/drawing/2014/main" id="{E89FF56C-9F63-4B27-918E-4B5B0CF2E666}"/>
                    </a:ext>
                  </a:extLst>
                </p:cNvPr>
                <p:cNvSpPr/>
                <p:nvPr/>
              </p:nvSpPr>
              <p:spPr bwMode="auto">
                <a:xfrm>
                  <a:off x="13099041" y="4506685"/>
                  <a:ext cx="454821" cy="254723"/>
                </a:xfrm>
                <a:custGeom>
                  <a:avLst/>
                  <a:gdLst>
                    <a:gd name="connsiteX0" fmla="*/ 0 w 868680"/>
                    <a:gd name="connsiteY0" fmla="*/ 434340 h 868680"/>
                    <a:gd name="connsiteX1" fmla="*/ 434340 w 868680"/>
                    <a:gd name="connsiteY1" fmla="*/ 0 h 868680"/>
                    <a:gd name="connsiteX2" fmla="*/ 868680 w 868680"/>
                    <a:gd name="connsiteY2" fmla="*/ 434340 h 868680"/>
                    <a:gd name="connsiteX3" fmla="*/ 434340 w 868680"/>
                    <a:gd name="connsiteY3" fmla="*/ 868680 h 868680"/>
                    <a:gd name="connsiteX4" fmla="*/ 0 w 868680"/>
                    <a:gd name="connsiteY4" fmla="*/ 434340 h 868680"/>
                    <a:gd name="connsiteX0" fmla="*/ 434340 w 868680"/>
                    <a:gd name="connsiteY0" fmla="*/ 868680 h 960120"/>
                    <a:gd name="connsiteX1" fmla="*/ 0 w 868680"/>
                    <a:gd name="connsiteY1" fmla="*/ 434340 h 960120"/>
                    <a:gd name="connsiteX2" fmla="*/ 434340 w 868680"/>
                    <a:gd name="connsiteY2" fmla="*/ 0 h 960120"/>
                    <a:gd name="connsiteX3" fmla="*/ 868680 w 868680"/>
                    <a:gd name="connsiteY3" fmla="*/ 434340 h 960120"/>
                    <a:gd name="connsiteX4" fmla="*/ 525780 w 868680"/>
                    <a:gd name="connsiteY4" fmla="*/ 960120 h 960120"/>
                    <a:gd name="connsiteX0" fmla="*/ 434340 w 868680"/>
                    <a:gd name="connsiteY0" fmla="*/ 868680 h 868680"/>
                    <a:gd name="connsiteX1" fmla="*/ 0 w 868680"/>
                    <a:gd name="connsiteY1" fmla="*/ 434340 h 868680"/>
                    <a:gd name="connsiteX2" fmla="*/ 434340 w 868680"/>
                    <a:gd name="connsiteY2" fmla="*/ 0 h 868680"/>
                    <a:gd name="connsiteX3" fmla="*/ 868680 w 868680"/>
                    <a:gd name="connsiteY3" fmla="*/ 434340 h 868680"/>
                    <a:gd name="connsiteX0" fmla="*/ 0 w 868680"/>
                    <a:gd name="connsiteY0" fmla="*/ 434340 h 434340"/>
                    <a:gd name="connsiteX1" fmla="*/ 434340 w 868680"/>
                    <a:gd name="connsiteY1" fmla="*/ 0 h 434340"/>
                    <a:gd name="connsiteX2" fmla="*/ 868680 w 868680"/>
                    <a:gd name="connsiteY2" fmla="*/ 434340 h 434340"/>
                  </a:gdLst>
                  <a:ahLst/>
                  <a:cxnLst>
                    <a:cxn ang="0">
                      <a:pos x="connsiteX0" y="connsiteY0"/>
                    </a:cxn>
                    <a:cxn ang="0">
                      <a:pos x="connsiteX1" y="connsiteY1"/>
                    </a:cxn>
                    <a:cxn ang="0">
                      <a:pos x="connsiteX2" y="connsiteY2"/>
                    </a:cxn>
                  </a:cxnLst>
                  <a:rect l="l" t="t" r="r" b="b"/>
                  <a:pathLst>
                    <a:path w="868680" h="434340">
                      <a:moveTo>
                        <a:pt x="0" y="434340"/>
                      </a:moveTo>
                      <a:cubicBezTo>
                        <a:pt x="0" y="194461"/>
                        <a:pt x="194461" y="0"/>
                        <a:pt x="434340" y="0"/>
                      </a:cubicBezTo>
                      <a:cubicBezTo>
                        <a:pt x="674219" y="0"/>
                        <a:pt x="868680" y="194461"/>
                        <a:pt x="868680" y="43434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cxnSp>
              <p:nvCxnSpPr>
                <p:cNvPr id="104" name="Straight Connector 103">
                  <a:extLst>
                    <a:ext uri="{FF2B5EF4-FFF2-40B4-BE49-F238E27FC236}">
                      <a16:creationId xmlns:a16="http://schemas.microsoft.com/office/drawing/2014/main" id="{6065F851-35E3-4C14-8334-C76059207251}"/>
                    </a:ext>
                  </a:extLst>
                </p:cNvPr>
                <p:cNvCxnSpPr>
                  <a:stCxn id="102" idx="0"/>
                </p:cNvCxnSpPr>
                <p:nvPr/>
              </p:nvCxnSpPr>
              <p:spPr>
                <a:xfrm flipH="1">
                  <a:off x="13096658" y="4761408"/>
                  <a:ext cx="2383" cy="270167"/>
                </a:xfrm>
                <a:prstGeom prst="line">
                  <a:avLst/>
                </a:pr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533" name="monitor_2">
              <a:extLst>
                <a:ext uri="{FF2B5EF4-FFF2-40B4-BE49-F238E27FC236}">
                  <a16:creationId xmlns:a16="http://schemas.microsoft.com/office/drawing/2014/main" id="{B1B3CAA6-1C4F-4861-B534-EC4AC77EE3F6}"/>
                </a:ext>
              </a:extLst>
            </p:cNvPr>
            <p:cNvSpPr>
              <a:spLocks noChangeAspect="1" noEditPoints="1"/>
            </p:cNvSpPr>
            <p:nvPr/>
          </p:nvSpPr>
          <p:spPr bwMode="auto">
            <a:xfrm>
              <a:off x="8418534" y="1852707"/>
              <a:ext cx="279793" cy="21443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Microsoft YaHei" charset="-122"/>
                <a:ea typeface="Microsoft YaHei" charset="-122"/>
                <a:cs typeface="Microsoft YaHei" charset="-122"/>
              </a:endParaRPr>
            </a:p>
          </p:txBody>
        </p:sp>
      </p:grpSp>
      <p:sp>
        <p:nvSpPr>
          <p:cNvPr id="190" name="Title 1">
            <a:extLst>
              <a:ext uri="{FF2B5EF4-FFF2-40B4-BE49-F238E27FC236}">
                <a16:creationId xmlns:a16="http://schemas.microsoft.com/office/drawing/2014/main" id="{2C7AD5FB-E1C9-4FAC-8273-9B04A4E315F6}"/>
              </a:ext>
            </a:extLst>
          </p:cNvPr>
          <p:cNvSpPr txBox="1">
            <a:spLocks/>
          </p:cNvSpPr>
          <p:nvPr/>
        </p:nvSpPr>
        <p:spPr>
          <a:xfrm>
            <a:off x="627142" y="1113990"/>
            <a:ext cx="2364895" cy="3842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2448" b="0" spc="-51" dirty="0">
                <a:gradFill>
                  <a:gsLst>
                    <a:gs pos="1250">
                      <a:prstClr val="black"/>
                    </a:gs>
                    <a:gs pos="100000">
                      <a:prstClr val="black"/>
                    </a:gs>
                  </a:gsLst>
                  <a:lin ang="5400000" scaled="0"/>
                </a:gradFill>
                <a:latin typeface="Segoe UI" panose="020B0502040204020203" pitchFamily="34" charset="0"/>
                <a:ea typeface="Segoe UI" panose="020B0502040204020203" pitchFamily="34" charset="0"/>
              </a:rPr>
              <a:t>In 2020…</a:t>
            </a:r>
          </a:p>
        </p:txBody>
      </p:sp>
      <p:sp>
        <p:nvSpPr>
          <p:cNvPr id="438" name="Rectangle 437">
            <a:extLst>
              <a:ext uri="{FF2B5EF4-FFF2-40B4-BE49-F238E27FC236}">
                <a16:creationId xmlns:a16="http://schemas.microsoft.com/office/drawing/2014/main" id="{288AEC77-29CB-4478-8A62-0C371E74705B}"/>
              </a:ext>
            </a:extLst>
          </p:cNvPr>
          <p:cNvSpPr/>
          <p:nvPr/>
        </p:nvSpPr>
        <p:spPr bwMode="auto">
          <a:xfrm>
            <a:off x="408286" y="4656289"/>
            <a:ext cx="2283197" cy="595924"/>
          </a:xfrm>
          <a:prstGeom prst="rect">
            <a:avLst/>
          </a:prstGeom>
          <a:solidFill>
            <a:schemeClr val="bg1"/>
          </a:solidFill>
          <a:ln w="9525" cap="flat" cmpd="sng" algn="ctr">
            <a:noFill/>
            <a:prstDash val="solid"/>
            <a:round/>
            <a:headEnd type="none" w="med" len="med"/>
            <a:tailEnd type="none" w="med" len="med"/>
          </a:ln>
          <a:effectLst/>
        </p:spPr>
        <p:txBody>
          <a:bodyPr vert="horz" wrap="square" lIns="65282" tIns="37304" rIns="65282" bIns="37304" numCol="1" rtlCol="0" anchor="t" anchorCtr="0" compatLnSpc="1">
            <a:prstTxWarp prst="textNoShape">
              <a:avLst/>
            </a:prstTxWarp>
            <a:noAutofit/>
          </a:bodyPr>
          <a:lstStyle/>
          <a:p>
            <a:pPr algn="r" defTabSz="951028" fontAlgn="base">
              <a:lnSpc>
                <a:spcPts val="816"/>
              </a:lnSpc>
              <a:spcBef>
                <a:spcPts val="612"/>
              </a:spcBef>
              <a:spcAft>
                <a:spcPts val="408"/>
              </a:spcAft>
              <a:defRPr/>
            </a:pPr>
            <a:r>
              <a:rPr lang="zh-CN" altLang="en-US" sz="1632" dirty="0">
                <a:gradFill>
                  <a:gsLst>
                    <a:gs pos="0">
                      <a:srgbClr val="1A1A1A"/>
                    </a:gs>
                    <a:gs pos="100000">
                      <a:srgbClr val="1A1A1A"/>
                    </a:gs>
                  </a:gsLst>
                  <a:lin ang="5400000" scaled="0"/>
                </a:gradFill>
                <a:latin typeface="Microsoft YaHei" charset="-122"/>
                <a:ea typeface="Microsoft YaHei" charset="-122"/>
                <a:cs typeface="Microsoft YaHei" charset="-122"/>
              </a:rPr>
              <a:t>互联工厂</a:t>
            </a:r>
            <a:endParaRPr lang="en-US" altLang="zh-CN" sz="1632" dirty="0">
              <a:gradFill>
                <a:gsLst>
                  <a:gs pos="0">
                    <a:srgbClr val="1A1A1A"/>
                  </a:gs>
                  <a:gs pos="100000">
                    <a:srgbClr val="1A1A1A"/>
                  </a:gs>
                </a:gsLst>
                <a:lin ang="5400000" scaled="0"/>
              </a:gradFill>
              <a:latin typeface="Microsoft YaHei" charset="-122"/>
              <a:ea typeface="Microsoft YaHei" charset="-122"/>
              <a:cs typeface="Microsoft YaHei" charset="-122"/>
            </a:endParaRPr>
          </a:p>
          <a:p>
            <a:pPr algn="r" defTabSz="951028" fontAlgn="base">
              <a:lnSpc>
                <a:spcPts val="816"/>
              </a:lnSpc>
              <a:spcBef>
                <a:spcPts val="612"/>
              </a:spcBef>
              <a:spcAft>
                <a:spcPct val="0"/>
              </a:spcAft>
              <a:defRPr/>
            </a:pPr>
            <a:r>
              <a:rPr lang="en-US" altLang="zh-CN"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Interconnected factories</a:t>
            </a:r>
            <a:r>
              <a:rPr lang="en-US" sz="1224" dirty="0">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 </a:t>
            </a:r>
          </a:p>
          <a:p>
            <a:pPr algn="r" defTabSz="906691">
              <a:lnSpc>
                <a:spcPts val="816"/>
              </a:lnSpc>
              <a:spcBef>
                <a:spcPts val="612"/>
              </a:spcBef>
              <a:defRPr/>
            </a:pPr>
            <a:r>
              <a:rPr lang="en-US" sz="1224" b="1" dirty="0">
                <a:gradFill>
                  <a:gsLst>
                    <a:gs pos="1250">
                      <a:srgbClr val="0078D4"/>
                    </a:gs>
                    <a:gs pos="100000">
                      <a:srgbClr val="0078D4"/>
                    </a:gs>
                  </a:gsLst>
                  <a:lin ang="5400000" scaled="0"/>
                </a:gradFill>
                <a:latin typeface="Segoe UI" panose="020B0502040204020203" pitchFamily="34" charset="0"/>
                <a:ea typeface="Segoe UI" panose="020B0502040204020203" pitchFamily="34" charset="0"/>
                <a:cs typeface="Segoe UI" panose="020B0502040204020203" pitchFamily="34" charset="0"/>
              </a:rPr>
              <a:t>1 PB </a:t>
            </a:r>
            <a:r>
              <a:rPr lang="en-US" sz="1224" dirty="0">
                <a:gradFill>
                  <a:gsLst>
                    <a:gs pos="125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per day</a:t>
            </a:r>
          </a:p>
        </p:txBody>
      </p:sp>
    </p:spTree>
    <p:extLst>
      <p:ext uri="{BB962C8B-B14F-4D97-AF65-F5344CB8AC3E}">
        <p14:creationId xmlns:p14="http://schemas.microsoft.com/office/powerpoint/2010/main" val="1308599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07407E-6 L -2.08333E-7 0.0257 " pathEditMode="relative" rAng="0" ptsTypes="AA">
                                      <p:cBhvr>
                                        <p:cTn id="9" dur="500" spd="-100000" fill="hold"/>
                                        <p:tgtEl>
                                          <p:spTgt spid="2"/>
                                        </p:tgtEl>
                                        <p:attrNameLst>
                                          <p:attrName>ppt_x</p:attrName>
                                          <p:attrName>ppt_y</p:attrName>
                                        </p:attrNameLst>
                                      </p:cBhvr>
                                      <p:rCtr x="0" y="1273"/>
                                    </p:animMotion>
                                  </p:childTnLst>
                                </p:cTn>
                              </p:par>
                              <p:par>
                                <p:cTn id="10" presetID="21" presetClass="entr" presetSubtype="1"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4"/>
                                        </p:tgtEl>
                                        <p:attrNameLst>
                                          <p:attrName>style.visibility</p:attrName>
                                        </p:attrNameLst>
                                      </p:cBhvr>
                                      <p:to>
                                        <p:strVal val="visible"/>
                                      </p:to>
                                    </p:set>
                                    <p:animEffect transition="in" filter="fade">
                                      <p:cBhvr>
                                        <p:cTn id="15" dur="500"/>
                                        <p:tgtEl>
                                          <p:spTgt spid="444"/>
                                        </p:tgtEl>
                                      </p:cBhvr>
                                    </p:animEffect>
                                  </p:childTnLst>
                                </p:cTn>
                              </p:par>
                              <p:par>
                                <p:cTn id="16" presetID="42" presetClass="path" presetSubtype="0" decel="100000" fill="hold" grpId="1" nodeType="withEffect">
                                  <p:stCondLst>
                                    <p:cond delay="0"/>
                                  </p:stCondLst>
                                  <p:childTnLst>
                                    <p:animMotion origin="layout" path="M -3.75E-6 4.44444E-6 L -3.75E-6 0.02569 " pathEditMode="relative" rAng="0" ptsTypes="AA">
                                      <p:cBhvr>
                                        <p:cTn id="17" dur="500" spd="-100000" fill="hold"/>
                                        <p:tgtEl>
                                          <p:spTgt spid="444"/>
                                        </p:tgtEl>
                                        <p:attrNameLst>
                                          <p:attrName>ppt_x</p:attrName>
                                          <p:attrName>ppt_y</p:attrName>
                                        </p:attrNameLst>
                                      </p:cBhvr>
                                      <p:rCtr x="0" y="1273"/>
                                    </p:animMotion>
                                  </p:childTnLst>
                                </p:cTn>
                              </p:par>
                              <p:par>
                                <p:cTn id="18" presetID="10" presetClass="entr" presetSubtype="0" fill="hold" grpId="0" nodeType="withEffect">
                                  <p:stCondLst>
                                    <p:cond delay="200"/>
                                  </p:stCondLst>
                                  <p:childTnLst>
                                    <p:set>
                                      <p:cBhvr>
                                        <p:cTn id="19" dur="1" fill="hold">
                                          <p:stCondLst>
                                            <p:cond delay="0"/>
                                          </p:stCondLst>
                                        </p:cTn>
                                        <p:tgtEl>
                                          <p:spTgt spid="442"/>
                                        </p:tgtEl>
                                        <p:attrNameLst>
                                          <p:attrName>style.visibility</p:attrName>
                                        </p:attrNameLst>
                                      </p:cBhvr>
                                      <p:to>
                                        <p:strVal val="visible"/>
                                      </p:to>
                                    </p:set>
                                    <p:animEffect transition="in" filter="fade">
                                      <p:cBhvr>
                                        <p:cTn id="20" dur="500"/>
                                        <p:tgtEl>
                                          <p:spTgt spid="442"/>
                                        </p:tgtEl>
                                      </p:cBhvr>
                                    </p:animEffect>
                                  </p:childTnLst>
                                </p:cTn>
                              </p:par>
                              <p:par>
                                <p:cTn id="21" presetID="42" presetClass="path" presetSubtype="0" decel="100000" fill="hold" grpId="1" nodeType="withEffect">
                                  <p:stCondLst>
                                    <p:cond delay="200"/>
                                  </p:stCondLst>
                                  <p:childTnLst>
                                    <p:animMotion origin="layout" path="M 2.5E-6 -4.07407E-6 L 2.5E-6 0.0257 " pathEditMode="relative" rAng="0" ptsTypes="AA">
                                      <p:cBhvr>
                                        <p:cTn id="22" dur="500" spd="-100000" fill="hold"/>
                                        <p:tgtEl>
                                          <p:spTgt spid="442"/>
                                        </p:tgtEl>
                                        <p:attrNameLst>
                                          <p:attrName>ppt_x</p:attrName>
                                          <p:attrName>ppt_y</p:attrName>
                                        </p:attrNameLst>
                                      </p:cBhvr>
                                      <p:rCtr x="0" y="1273"/>
                                    </p:animMotion>
                                  </p:childTnLst>
                                </p:cTn>
                              </p:par>
                              <p:par>
                                <p:cTn id="23" presetID="10" presetClass="entr" presetSubtype="0" fill="hold" grpId="0" nodeType="withEffect">
                                  <p:stCondLst>
                                    <p:cond delay="300"/>
                                  </p:stCondLst>
                                  <p:childTnLst>
                                    <p:set>
                                      <p:cBhvr>
                                        <p:cTn id="24" dur="1" fill="hold">
                                          <p:stCondLst>
                                            <p:cond delay="0"/>
                                          </p:stCondLst>
                                        </p:cTn>
                                        <p:tgtEl>
                                          <p:spTgt spid="443"/>
                                        </p:tgtEl>
                                        <p:attrNameLst>
                                          <p:attrName>style.visibility</p:attrName>
                                        </p:attrNameLst>
                                      </p:cBhvr>
                                      <p:to>
                                        <p:strVal val="visible"/>
                                      </p:to>
                                    </p:set>
                                    <p:animEffect transition="in" filter="fade">
                                      <p:cBhvr>
                                        <p:cTn id="25" dur="500"/>
                                        <p:tgtEl>
                                          <p:spTgt spid="443"/>
                                        </p:tgtEl>
                                      </p:cBhvr>
                                    </p:animEffect>
                                  </p:childTnLst>
                                </p:cTn>
                              </p:par>
                              <p:par>
                                <p:cTn id="26" presetID="42" presetClass="path" presetSubtype="0" decel="100000" fill="hold" grpId="1" nodeType="withEffect">
                                  <p:stCondLst>
                                    <p:cond delay="300"/>
                                  </p:stCondLst>
                                  <p:childTnLst>
                                    <p:animMotion origin="layout" path="M 3.125E-6 -3.33333E-6 L 3.125E-6 0.0257 " pathEditMode="relative" rAng="0" ptsTypes="AA">
                                      <p:cBhvr>
                                        <p:cTn id="27" dur="500" spd="-100000" fill="hold"/>
                                        <p:tgtEl>
                                          <p:spTgt spid="443"/>
                                        </p:tgtEl>
                                        <p:attrNameLst>
                                          <p:attrName>ppt_x</p:attrName>
                                          <p:attrName>ppt_y</p:attrName>
                                        </p:attrNameLst>
                                      </p:cBhvr>
                                      <p:rCtr x="0" y="1273"/>
                                    </p:animMotion>
                                  </p:childTnLst>
                                </p:cTn>
                              </p:par>
                              <p:par>
                                <p:cTn id="28" presetID="10" presetClass="entr" presetSubtype="0" fill="hold" grpId="0" nodeType="withEffect">
                                  <p:stCondLst>
                                    <p:cond delay="400"/>
                                  </p:stCondLst>
                                  <p:childTnLst>
                                    <p:set>
                                      <p:cBhvr>
                                        <p:cTn id="29" dur="1" fill="hold">
                                          <p:stCondLst>
                                            <p:cond delay="0"/>
                                          </p:stCondLst>
                                        </p:cTn>
                                        <p:tgtEl>
                                          <p:spTgt spid="439"/>
                                        </p:tgtEl>
                                        <p:attrNameLst>
                                          <p:attrName>style.visibility</p:attrName>
                                        </p:attrNameLst>
                                      </p:cBhvr>
                                      <p:to>
                                        <p:strVal val="visible"/>
                                      </p:to>
                                    </p:set>
                                    <p:animEffect transition="in" filter="fade">
                                      <p:cBhvr>
                                        <p:cTn id="30" dur="500"/>
                                        <p:tgtEl>
                                          <p:spTgt spid="439"/>
                                        </p:tgtEl>
                                      </p:cBhvr>
                                    </p:animEffect>
                                  </p:childTnLst>
                                </p:cTn>
                              </p:par>
                              <p:par>
                                <p:cTn id="31" presetID="42" presetClass="path" presetSubtype="0" decel="100000" fill="hold" grpId="1" nodeType="withEffect">
                                  <p:stCondLst>
                                    <p:cond delay="400"/>
                                  </p:stCondLst>
                                  <p:childTnLst>
                                    <p:animMotion origin="layout" path="M 3.95833E-6 -3.33333E-6 L 3.95833E-6 0.0257 " pathEditMode="relative" rAng="0" ptsTypes="AA">
                                      <p:cBhvr>
                                        <p:cTn id="32" dur="500" spd="-100000" fill="hold"/>
                                        <p:tgtEl>
                                          <p:spTgt spid="439"/>
                                        </p:tgtEl>
                                        <p:attrNameLst>
                                          <p:attrName>ppt_x</p:attrName>
                                          <p:attrName>ppt_y</p:attrName>
                                        </p:attrNameLst>
                                      </p:cBhvr>
                                      <p:rCtr x="0" y="1273"/>
                                    </p:animMotion>
                                  </p:childTnLst>
                                </p:cTn>
                              </p:par>
                              <p:par>
                                <p:cTn id="33" presetID="10" presetClass="entr" presetSubtype="0" fill="hold" grpId="0" nodeType="withEffect">
                                  <p:stCondLst>
                                    <p:cond delay="500"/>
                                  </p:stCondLst>
                                  <p:childTnLst>
                                    <p:set>
                                      <p:cBhvr>
                                        <p:cTn id="34" dur="1" fill="hold">
                                          <p:stCondLst>
                                            <p:cond delay="0"/>
                                          </p:stCondLst>
                                        </p:cTn>
                                        <p:tgtEl>
                                          <p:spTgt spid="437"/>
                                        </p:tgtEl>
                                        <p:attrNameLst>
                                          <p:attrName>style.visibility</p:attrName>
                                        </p:attrNameLst>
                                      </p:cBhvr>
                                      <p:to>
                                        <p:strVal val="visible"/>
                                      </p:to>
                                    </p:set>
                                    <p:animEffect transition="in" filter="fade">
                                      <p:cBhvr>
                                        <p:cTn id="35" dur="500"/>
                                        <p:tgtEl>
                                          <p:spTgt spid="437"/>
                                        </p:tgtEl>
                                      </p:cBhvr>
                                    </p:animEffect>
                                  </p:childTnLst>
                                </p:cTn>
                              </p:par>
                              <p:par>
                                <p:cTn id="36" presetID="42" presetClass="path" presetSubtype="0" decel="100000" fill="hold" grpId="1" nodeType="withEffect">
                                  <p:stCondLst>
                                    <p:cond delay="500"/>
                                  </p:stCondLst>
                                  <p:childTnLst>
                                    <p:animMotion origin="layout" path="M -2.08333E-6 -2.96296E-6 L -2.08333E-6 0.0257 " pathEditMode="relative" rAng="0" ptsTypes="AA">
                                      <p:cBhvr>
                                        <p:cTn id="37" dur="500" spd="-100000" fill="hold"/>
                                        <p:tgtEl>
                                          <p:spTgt spid="437"/>
                                        </p:tgtEl>
                                        <p:attrNameLst>
                                          <p:attrName>ppt_x</p:attrName>
                                          <p:attrName>ppt_y</p:attrName>
                                        </p:attrNameLst>
                                      </p:cBhvr>
                                      <p:rCtr x="0" y="1273"/>
                                    </p:animMotion>
                                  </p:childTnLst>
                                </p:cTn>
                              </p:par>
                              <p:par>
                                <p:cTn id="38" presetID="10" presetClass="entr" presetSubtype="0" fill="hold" grpId="0" nodeType="withEffect">
                                  <p:stCondLst>
                                    <p:cond delay="600"/>
                                  </p:stCondLst>
                                  <p:childTnLst>
                                    <p:set>
                                      <p:cBhvr>
                                        <p:cTn id="39" dur="1" fill="hold">
                                          <p:stCondLst>
                                            <p:cond delay="0"/>
                                          </p:stCondLst>
                                        </p:cTn>
                                        <p:tgtEl>
                                          <p:spTgt spid="438"/>
                                        </p:tgtEl>
                                        <p:attrNameLst>
                                          <p:attrName>style.visibility</p:attrName>
                                        </p:attrNameLst>
                                      </p:cBhvr>
                                      <p:to>
                                        <p:strVal val="visible"/>
                                      </p:to>
                                    </p:set>
                                    <p:animEffect transition="in" filter="fade">
                                      <p:cBhvr>
                                        <p:cTn id="40" dur="500"/>
                                        <p:tgtEl>
                                          <p:spTgt spid="438"/>
                                        </p:tgtEl>
                                      </p:cBhvr>
                                    </p:animEffect>
                                  </p:childTnLst>
                                </p:cTn>
                              </p:par>
                              <p:par>
                                <p:cTn id="41" presetID="42" presetClass="path" presetSubtype="0" decel="100000" fill="hold" grpId="1" nodeType="withEffect">
                                  <p:stCondLst>
                                    <p:cond delay="600"/>
                                  </p:stCondLst>
                                  <p:childTnLst>
                                    <p:animMotion origin="layout" path="M 2.08333E-7 -7.40741E-7 L 2.08333E-7 0.0257 " pathEditMode="relative" rAng="0" ptsTypes="AA">
                                      <p:cBhvr>
                                        <p:cTn id="42" dur="500" spd="-100000" fill="hold"/>
                                        <p:tgtEl>
                                          <p:spTgt spid="438"/>
                                        </p:tgtEl>
                                        <p:attrNameLst>
                                          <p:attrName>ppt_x</p:attrName>
                                          <p:attrName>ppt_y</p:attrName>
                                        </p:attrNameLst>
                                      </p:cBhvr>
                                      <p:rCtr x="0" y="1273"/>
                                    </p:animMotion>
                                  </p:childTnLst>
                                </p:cTn>
                              </p:par>
                              <p:par>
                                <p:cTn id="43" presetID="10" presetClass="entr" presetSubtype="0" fill="hold" grpId="0" nodeType="withEffect">
                                  <p:stCondLst>
                                    <p:cond delay="700"/>
                                  </p:stCondLst>
                                  <p:childTnLst>
                                    <p:set>
                                      <p:cBhvr>
                                        <p:cTn id="44" dur="1" fill="hold">
                                          <p:stCondLst>
                                            <p:cond delay="0"/>
                                          </p:stCondLst>
                                        </p:cTn>
                                        <p:tgtEl>
                                          <p:spTgt spid="440"/>
                                        </p:tgtEl>
                                        <p:attrNameLst>
                                          <p:attrName>style.visibility</p:attrName>
                                        </p:attrNameLst>
                                      </p:cBhvr>
                                      <p:to>
                                        <p:strVal val="visible"/>
                                      </p:to>
                                    </p:set>
                                    <p:animEffect transition="in" filter="fade">
                                      <p:cBhvr>
                                        <p:cTn id="45" dur="500"/>
                                        <p:tgtEl>
                                          <p:spTgt spid="440"/>
                                        </p:tgtEl>
                                      </p:cBhvr>
                                    </p:animEffect>
                                  </p:childTnLst>
                                </p:cTn>
                              </p:par>
                              <p:par>
                                <p:cTn id="46" presetID="42" presetClass="path" presetSubtype="0" decel="100000" fill="hold" grpId="1" nodeType="withEffect">
                                  <p:stCondLst>
                                    <p:cond delay="700"/>
                                  </p:stCondLst>
                                  <p:childTnLst>
                                    <p:animMotion origin="layout" path="M -2.08333E-6 1.11111E-6 L -2.08333E-6 0.02569 " pathEditMode="relative" rAng="0" ptsTypes="AA">
                                      <p:cBhvr>
                                        <p:cTn id="47" dur="500" spd="-100000" fill="hold"/>
                                        <p:tgtEl>
                                          <p:spTgt spid="440"/>
                                        </p:tgtEl>
                                        <p:attrNameLst>
                                          <p:attrName>ppt_x</p:attrName>
                                          <p:attrName>ppt_y</p:attrName>
                                        </p:attrNameLst>
                                      </p:cBhvr>
                                      <p:rCtr x="0" y="1273"/>
                                    </p:animMotion>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42" presetClass="path" presetSubtype="0" decel="100000" fill="hold" nodeType="withEffect">
                                  <p:stCondLst>
                                    <p:cond delay="0"/>
                                  </p:stCondLst>
                                  <p:childTnLst>
                                    <p:animMotion origin="layout" path="M -8.33333E-7 -2.59259E-6 L -8.33333E-7 0.0257 " pathEditMode="relative" rAng="0" ptsTypes="AA">
                                      <p:cBhvr>
                                        <p:cTn id="52" dur="500" spd="-100000" fill="hold"/>
                                        <p:tgtEl>
                                          <p:spTgt spid="30"/>
                                        </p:tgtEl>
                                        <p:attrNameLst>
                                          <p:attrName>ppt_x</p:attrName>
                                          <p:attrName>ppt_y</p:attrName>
                                        </p:attrNameLst>
                                      </p:cBhvr>
                                      <p:rCtr x="0" y="1273"/>
                                    </p:animMotion>
                                  </p:childTnLst>
                                </p:cTn>
                              </p:par>
                              <p:par>
                                <p:cTn id="53" presetID="10" presetClass="entr" presetSubtype="0" fill="hold" nodeType="withEffect">
                                  <p:stCondLst>
                                    <p:cond delay="0"/>
                                  </p:stCondLst>
                                  <p:childTnLst>
                                    <p:set>
                                      <p:cBhvr>
                                        <p:cTn id="54" dur="1" fill="hold">
                                          <p:stCondLst>
                                            <p:cond delay="0"/>
                                          </p:stCondLst>
                                        </p:cTn>
                                        <p:tgtEl>
                                          <p:spTgt spid="495"/>
                                        </p:tgtEl>
                                        <p:attrNameLst>
                                          <p:attrName>style.visibility</p:attrName>
                                        </p:attrNameLst>
                                      </p:cBhvr>
                                      <p:to>
                                        <p:strVal val="visible"/>
                                      </p:to>
                                    </p:set>
                                    <p:animEffect transition="in" filter="fade">
                                      <p:cBhvr>
                                        <p:cTn id="55" dur="500"/>
                                        <p:tgtEl>
                                          <p:spTgt spid="495"/>
                                        </p:tgtEl>
                                      </p:cBhvr>
                                    </p:animEffect>
                                  </p:childTnLst>
                                </p:cTn>
                              </p:par>
                              <p:par>
                                <p:cTn id="56" presetID="42" presetClass="path" presetSubtype="0" decel="100000" fill="hold" nodeType="withEffect">
                                  <p:stCondLst>
                                    <p:cond delay="0"/>
                                  </p:stCondLst>
                                  <p:childTnLst>
                                    <p:animMotion origin="layout" path="M 1.25E-6 -3.7037E-6 L 1.25E-6 0.0257 " pathEditMode="relative" rAng="0" ptsTypes="AA">
                                      <p:cBhvr>
                                        <p:cTn id="57" dur="500" spd="-100000" fill="hold"/>
                                        <p:tgtEl>
                                          <p:spTgt spid="495"/>
                                        </p:tgtEl>
                                        <p:attrNameLst>
                                          <p:attrName>ppt_x</p:attrName>
                                          <p:attrName>ppt_y</p:attrName>
                                        </p:attrNameLst>
                                      </p:cBhvr>
                                      <p:rCtr x="0" y="1273"/>
                                    </p:animMotion>
                                  </p:childTnLst>
                                </p:cTn>
                              </p:par>
                              <p:par>
                                <p:cTn id="58" presetID="10" presetClass="entr" presetSubtype="0" fill="hold" nodeType="withEffect">
                                  <p:stCondLst>
                                    <p:cond delay="2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42" presetClass="path" presetSubtype="0" decel="100000" fill="hold" nodeType="withEffect">
                                  <p:stCondLst>
                                    <p:cond delay="200"/>
                                  </p:stCondLst>
                                  <p:childTnLst>
                                    <p:animMotion origin="layout" path="M -3.33333E-6 1.85185E-6 L -3.33333E-6 0.02569 " pathEditMode="relative" rAng="0" ptsTypes="AA">
                                      <p:cBhvr>
                                        <p:cTn id="62" dur="500" spd="-100000" fill="hold"/>
                                        <p:tgtEl>
                                          <p:spTgt spid="26"/>
                                        </p:tgtEl>
                                        <p:attrNameLst>
                                          <p:attrName>ppt_x</p:attrName>
                                          <p:attrName>ppt_y</p:attrName>
                                        </p:attrNameLst>
                                      </p:cBhvr>
                                      <p:rCtr x="0" y="1273"/>
                                    </p:animMotion>
                                  </p:childTnLst>
                                </p:cTn>
                              </p:par>
                              <p:par>
                                <p:cTn id="63" presetID="10" presetClass="entr" presetSubtype="0" fill="hold" nodeType="withEffect">
                                  <p:stCondLst>
                                    <p:cond delay="2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200"/>
                                  </p:stCondLst>
                                  <p:childTnLst>
                                    <p:animMotion origin="layout" path="M 4.375E-6 1.48148E-6 L 4.375E-6 0.02569 " pathEditMode="relative" rAng="0" ptsTypes="AA">
                                      <p:cBhvr>
                                        <p:cTn id="67" dur="500" spd="-100000" fill="hold"/>
                                        <p:tgtEl>
                                          <p:spTgt spid="5"/>
                                        </p:tgtEl>
                                        <p:attrNameLst>
                                          <p:attrName>ppt_x</p:attrName>
                                          <p:attrName>ppt_y</p:attrName>
                                        </p:attrNameLst>
                                      </p:cBhvr>
                                      <p:rCtr x="0" y="1273"/>
                                    </p:animMotion>
                                  </p:childTnLst>
                                </p:cTn>
                              </p:par>
                              <p:par>
                                <p:cTn id="68" presetID="10" presetClass="entr" presetSubtype="0" fill="hold" nodeType="withEffect">
                                  <p:stCondLst>
                                    <p:cond delay="30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par>
                                <p:cTn id="71" presetID="42" presetClass="path" presetSubtype="0" decel="100000" fill="hold" nodeType="withEffect">
                                  <p:stCondLst>
                                    <p:cond delay="300"/>
                                  </p:stCondLst>
                                  <p:childTnLst>
                                    <p:animMotion origin="layout" path="M -4.16667E-6 -2.59259E-6 L -4.16667E-6 0.0257 " pathEditMode="relative" rAng="0" ptsTypes="AA">
                                      <p:cBhvr>
                                        <p:cTn id="72" dur="500" spd="-100000" fill="hold"/>
                                        <p:tgtEl>
                                          <p:spTgt spid="15"/>
                                        </p:tgtEl>
                                        <p:attrNameLst>
                                          <p:attrName>ppt_x</p:attrName>
                                          <p:attrName>ppt_y</p:attrName>
                                        </p:attrNameLst>
                                      </p:cBhvr>
                                      <p:rCtr x="0" y="1273"/>
                                    </p:animMotion>
                                  </p:childTnLst>
                                </p:cTn>
                              </p:par>
                              <p:par>
                                <p:cTn id="73" presetID="10" presetClass="entr" presetSubtype="0" fill="hold" nodeType="withEffect">
                                  <p:stCondLst>
                                    <p:cond delay="300"/>
                                  </p:stCondLst>
                                  <p:childTnLst>
                                    <p:set>
                                      <p:cBhvr>
                                        <p:cTn id="74" dur="1" fill="hold">
                                          <p:stCondLst>
                                            <p:cond delay="0"/>
                                          </p:stCondLst>
                                        </p:cTn>
                                        <p:tgtEl>
                                          <p:spTgt spid="492"/>
                                        </p:tgtEl>
                                        <p:attrNameLst>
                                          <p:attrName>style.visibility</p:attrName>
                                        </p:attrNameLst>
                                      </p:cBhvr>
                                      <p:to>
                                        <p:strVal val="visible"/>
                                      </p:to>
                                    </p:set>
                                    <p:animEffect transition="in" filter="fade">
                                      <p:cBhvr>
                                        <p:cTn id="75" dur="500"/>
                                        <p:tgtEl>
                                          <p:spTgt spid="492"/>
                                        </p:tgtEl>
                                      </p:cBhvr>
                                    </p:animEffect>
                                  </p:childTnLst>
                                </p:cTn>
                              </p:par>
                              <p:par>
                                <p:cTn id="76" presetID="42" presetClass="path" presetSubtype="0" decel="100000" fill="hold" nodeType="withEffect">
                                  <p:stCondLst>
                                    <p:cond delay="300"/>
                                  </p:stCondLst>
                                  <p:childTnLst>
                                    <p:animMotion origin="layout" path="M -2.5E-6 -3.33333E-6 L -2.5E-6 0.0257 " pathEditMode="relative" rAng="0" ptsTypes="AA">
                                      <p:cBhvr>
                                        <p:cTn id="77" dur="500" spd="-100000" fill="hold"/>
                                        <p:tgtEl>
                                          <p:spTgt spid="492"/>
                                        </p:tgtEl>
                                        <p:attrNameLst>
                                          <p:attrName>ppt_x</p:attrName>
                                          <p:attrName>ppt_y</p:attrName>
                                        </p:attrNameLst>
                                      </p:cBhvr>
                                      <p:rCtr x="0" y="1273"/>
                                    </p:animMotion>
                                  </p:childTnLst>
                                </p:cTn>
                              </p:par>
                              <p:par>
                                <p:cTn id="78" presetID="10" presetClass="entr" presetSubtype="0" fill="hold" nodeType="withEffect">
                                  <p:stCondLst>
                                    <p:cond delay="40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42" presetClass="path" presetSubtype="0" decel="100000" fill="hold" nodeType="withEffect">
                                  <p:stCondLst>
                                    <p:cond delay="400"/>
                                  </p:stCondLst>
                                  <p:childTnLst>
                                    <p:animMotion origin="layout" path="M 0 0 L 0 0.02569 " pathEditMode="relative" rAng="0" ptsTypes="AA">
                                      <p:cBhvr>
                                        <p:cTn id="82" dur="500" spd="-100000" fill="hold"/>
                                        <p:tgtEl>
                                          <p:spTgt spid="28"/>
                                        </p:tgtEl>
                                        <p:attrNameLst>
                                          <p:attrName>ppt_x</p:attrName>
                                          <p:attrName>ppt_y</p:attrName>
                                        </p:attrNameLst>
                                      </p:cBhvr>
                                      <p:rCtr x="0" y="1273"/>
                                    </p:animMotion>
                                  </p:childTnLst>
                                </p:cTn>
                              </p:par>
                              <p:par>
                                <p:cTn id="83" presetID="10" presetClass="entr" presetSubtype="0" fill="hold" nodeType="withEffect">
                                  <p:stCondLst>
                                    <p:cond delay="50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42" presetClass="path" presetSubtype="0" decel="100000" fill="hold" nodeType="withEffect">
                                  <p:stCondLst>
                                    <p:cond delay="500"/>
                                  </p:stCondLst>
                                  <p:childTnLst>
                                    <p:animMotion origin="layout" path="M 0 0 L 0 0.02569 " pathEditMode="relative" rAng="0" ptsTypes="AA">
                                      <p:cBhvr>
                                        <p:cTn id="87" dur="500" spd="-100000" fill="hold"/>
                                        <p:tgtEl>
                                          <p:spTgt spid="34"/>
                                        </p:tgtEl>
                                        <p:attrNameLst>
                                          <p:attrName>ppt_x</p:attrName>
                                          <p:attrName>ppt_y</p:attrName>
                                        </p:attrNameLst>
                                      </p:cBhvr>
                                      <p:rCtr x="0" y="1273"/>
                                    </p:animMotion>
                                  </p:childTnLst>
                                </p:cTn>
                              </p:par>
                              <p:par>
                                <p:cTn id="88" presetID="10" presetClass="entr" presetSubtype="0" fill="hold" nodeType="withEffect">
                                  <p:stCondLst>
                                    <p:cond delay="50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42" presetClass="path" presetSubtype="0" decel="100000" fill="hold" nodeType="withEffect">
                                  <p:stCondLst>
                                    <p:cond delay="500"/>
                                  </p:stCondLst>
                                  <p:childTnLst>
                                    <p:animMotion origin="layout" path="M 3.75E-6 -2.59259E-6 L 3.75E-6 0.0257 " pathEditMode="relative" rAng="0" ptsTypes="AA">
                                      <p:cBhvr>
                                        <p:cTn id="92" dur="500" spd="-100000" fill="hold"/>
                                        <p:tgtEl>
                                          <p:spTgt spid="6"/>
                                        </p:tgtEl>
                                        <p:attrNameLst>
                                          <p:attrName>ppt_x</p:attrName>
                                          <p:attrName>ppt_y</p:attrName>
                                        </p:attrNameLst>
                                      </p:cBhvr>
                                      <p:rCtr x="0" y="1273"/>
                                    </p:animMotion>
                                  </p:childTnLst>
                                </p:cTn>
                              </p:par>
                              <p:par>
                                <p:cTn id="93" presetID="10" presetClass="entr" presetSubtype="0" fill="hold" nodeType="withEffect">
                                  <p:stCondLst>
                                    <p:cond delay="60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42" presetClass="path" presetSubtype="0" decel="100000" fill="hold" nodeType="withEffect">
                                  <p:stCondLst>
                                    <p:cond delay="600"/>
                                  </p:stCondLst>
                                  <p:childTnLst>
                                    <p:animMotion origin="layout" path="M 3.125E-6 -7.40741E-7 L 3.125E-6 0.0257 " pathEditMode="relative" rAng="0" ptsTypes="AA">
                                      <p:cBhvr>
                                        <p:cTn id="97" dur="500" spd="-100000" fill="hold"/>
                                        <p:tgtEl>
                                          <p:spTgt spid="21"/>
                                        </p:tgtEl>
                                        <p:attrNameLst>
                                          <p:attrName>ppt_x</p:attrName>
                                          <p:attrName>ppt_y</p:attrName>
                                        </p:attrNameLst>
                                      </p:cBhvr>
                                      <p:rCtr x="0" y="1273"/>
                                    </p:animMotion>
                                  </p:childTnLst>
                                </p:cTn>
                              </p:par>
                              <p:par>
                                <p:cTn id="98" presetID="10" presetClass="entr" presetSubtype="0" fill="hold" nodeType="withEffect">
                                  <p:stCondLst>
                                    <p:cond delay="600"/>
                                  </p:stCondLst>
                                  <p:childTnLst>
                                    <p:set>
                                      <p:cBhvr>
                                        <p:cTn id="99" dur="1" fill="hold">
                                          <p:stCondLst>
                                            <p:cond delay="0"/>
                                          </p:stCondLst>
                                        </p:cTn>
                                        <p:tgtEl>
                                          <p:spTgt spid="497"/>
                                        </p:tgtEl>
                                        <p:attrNameLst>
                                          <p:attrName>style.visibility</p:attrName>
                                        </p:attrNameLst>
                                      </p:cBhvr>
                                      <p:to>
                                        <p:strVal val="visible"/>
                                      </p:to>
                                    </p:set>
                                    <p:animEffect transition="in" filter="fade">
                                      <p:cBhvr>
                                        <p:cTn id="100" dur="500"/>
                                        <p:tgtEl>
                                          <p:spTgt spid="497"/>
                                        </p:tgtEl>
                                      </p:cBhvr>
                                    </p:animEffect>
                                  </p:childTnLst>
                                </p:cTn>
                              </p:par>
                              <p:par>
                                <p:cTn id="101" presetID="42" presetClass="path" presetSubtype="0" decel="100000" fill="hold" nodeType="withEffect">
                                  <p:stCondLst>
                                    <p:cond delay="600"/>
                                  </p:stCondLst>
                                  <p:childTnLst>
                                    <p:animMotion origin="layout" path="M 3.54167E-6 1.11111E-6 L 3.54167E-6 0.02569 " pathEditMode="relative" rAng="0" ptsTypes="AA">
                                      <p:cBhvr>
                                        <p:cTn id="102" dur="500" spd="-100000" fill="hold"/>
                                        <p:tgtEl>
                                          <p:spTgt spid="497"/>
                                        </p:tgtEl>
                                        <p:attrNameLst>
                                          <p:attrName>ppt_x</p:attrName>
                                          <p:attrName>ppt_y</p:attrName>
                                        </p:attrNameLst>
                                      </p:cBhvr>
                                      <p:rCtr x="0" y="1273"/>
                                    </p:animMotion>
                                  </p:childTnLst>
                                </p:cTn>
                              </p:par>
                              <p:par>
                                <p:cTn id="103" presetID="10" presetClass="entr" presetSubtype="0" fill="hold" grpId="0" nodeType="withEffect">
                                  <p:stCondLst>
                                    <p:cond delay="800"/>
                                  </p:stCondLst>
                                  <p:childTnLst>
                                    <p:set>
                                      <p:cBhvr>
                                        <p:cTn id="104" dur="1" fill="hold">
                                          <p:stCondLst>
                                            <p:cond delay="0"/>
                                          </p:stCondLst>
                                        </p:cTn>
                                        <p:tgtEl>
                                          <p:spTgt spid="445"/>
                                        </p:tgtEl>
                                        <p:attrNameLst>
                                          <p:attrName>style.visibility</p:attrName>
                                        </p:attrNameLst>
                                      </p:cBhvr>
                                      <p:to>
                                        <p:strVal val="visible"/>
                                      </p:to>
                                    </p:set>
                                    <p:animEffect transition="in" filter="fade">
                                      <p:cBhvr>
                                        <p:cTn id="105" dur="500"/>
                                        <p:tgtEl>
                                          <p:spTgt spid="445"/>
                                        </p:tgtEl>
                                      </p:cBhvr>
                                    </p:animEffect>
                                  </p:childTnLst>
                                </p:cTn>
                              </p:par>
                              <p:par>
                                <p:cTn id="106" presetID="42" presetClass="path" presetSubtype="0" decel="100000" fill="hold" grpId="1" nodeType="withEffect">
                                  <p:stCondLst>
                                    <p:cond delay="800"/>
                                  </p:stCondLst>
                                  <p:childTnLst>
                                    <p:animMotion origin="layout" path="M -2.5E-6 -3.7037E-7 L -2.5E-6 0.02569 " pathEditMode="relative" rAng="0" ptsTypes="AA">
                                      <p:cBhvr>
                                        <p:cTn id="107" dur="500" spd="-100000" fill="hold"/>
                                        <p:tgtEl>
                                          <p:spTgt spid="445"/>
                                        </p:tgtEl>
                                        <p:attrNameLst>
                                          <p:attrName>ppt_x</p:attrName>
                                          <p:attrName>ppt_y</p:attrName>
                                        </p:attrNameLst>
                                      </p:cBhvr>
                                      <p:rCtr x="0" y="1273"/>
                                    </p:animMotion>
                                  </p:childTnLst>
                                </p:cTn>
                              </p:par>
                              <p:par>
                                <p:cTn id="108" presetID="10" presetClass="entr" presetSubtype="0" fill="hold" nodeType="withEffect">
                                  <p:stCondLst>
                                    <p:cond delay="40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42" presetClass="path" presetSubtype="0" decel="100000" fill="hold" nodeType="withEffect">
                                  <p:stCondLst>
                                    <p:cond delay="400"/>
                                  </p:stCondLst>
                                  <p:childTnLst>
                                    <p:animMotion origin="layout" path="M 4.375E-6 2.59259E-6 L 4.375E-6 0.02569 " pathEditMode="relative" rAng="0" ptsTypes="AA">
                                      <p:cBhvr>
                                        <p:cTn id="112" dur="500" spd="-100000" fill="hold"/>
                                        <p:tgtEl>
                                          <p:spTgt spid="67"/>
                                        </p:tgtEl>
                                        <p:attrNameLst>
                                          <p:attrName>ppt_x</p:attrName>
                                          <p:attrName>ppt_y</p:attrName>
                                        </p:attrNameLst>
                                      </p:cBhvr>
                                      <p:rCtr x="0" y="1273"/>
                                    </p:animMotion>
                                  </p:childTnLst>
                                </p:cTn>
                              </p:par>
                              <p:par>
                                <p:cTn id="113" presetID="1" presetClass="emph" presetSubtype="2" decel="100000" fill="hold" nodeType="withEffect">
                                  <p:stCondLst>
                                    <p:cond delay="0"/>
                                  </p:stCondLst>
                                  <p:childTnLst>
                                    <p:animClr clrSpc="rgb" dir="cw">
                                      <p:cBhvr>
                                        <p:cTn id="114" dur="500" fill="hold"/>
                                        <p:tgtEl>
                                          <p:spTgt spid="611"/>
                                        </p:tgtEl>
                                        <p:attrNameLst>
                                          <p:attrName>fillcolor</p:attrName>
                                        </p:attrNameLst>
                                      </p:cBhvr>
                                      <p:to>
                                        <a:srgbClr val="E1E1E1"/>
                                      </p:to>
                                    </p:animClr>
                                    <p:set>
                                      <p:cBhvr>
                                        <p:cTn id="115" dur="500" fill="hold"/>
                                        <p:tgtEl>
                                          <p:spTgt spid="611"/>
                                        </p:tgtEl>
                                        <p:attrNameLst>
                                          <p:attrName>fill.type</p:attrName>
                                        </p:attrNameLst>
                                      </p:cBhvr>
                                      <p:to>
                                        <p:strVal val="solid"/>
                                      </p:to>
                                    </p:set>
                                    <p:set>
                                      <p:cBhvr>
                                        <p:cTn id="116" dur="500" fill="hold"/>
                                        <p:tgtEl>
                                          <p:spTgt spid="611"/>
                                        </p:tgtEl>
                                        <p:attrNameLst>
                                          <p:attrName>fill.on</p:attrName>
                                        </p:attrNameLst>
                                      </p:cBhvr>
                                      <p:to>
                                        <p:strVal val="true"/>
                                      </p:to>
                                    </p:set>
                                  </p:childTnLst>
                                </p:cTn>
                              </p:par>
                              <p:par>
                                <p:cTn id="117" presetID="1" presetClass="emph" presetSubtype="2" decel="100000" fill="hold" nodeType="withEffect">
                                  <p:stCondLst>
                                    <p:cond delay="0"/>
                                  </p:stCondLst>
                                  <p:childTnLst>
                                    <p:animClr clrSpc="rgb" dir="cw">
                                      <p:cBhvr>
                                        <p:cTn id="118" dur="500" fill="hold"/>
                                        <p:tgtEl>
                                          <p:spTgt spid="573"/>
                                        </p:tgtEl>
                                        <p:attrNameLst>
                                          <p:attrName>fillcolor</p:attrName>
                                        </p:attrNameLst>
                                      </p:cBhvr>
                                      <p:to>
                                        <a:srgbClr val="E1E1E1"/>
                                      </p:to>
                                    </p:animClr>
                                    <p:set>
                                      <p:cBhvr>
                                        <p:cTn id="119" dur="500" fill="hold"/>
                                        <p:tgtEl>
                                          <p:spTgt spid="573"/>
                                        </p:tgtEl>
                                        <p:attrNameLst>
                                          <p:attrName>fill.type</p:attrName>
                                        </p:attrNameLst>
                                      </p:cBhvr>
                                      <p:to>
                                        <p:strVal val="solid"/>
                                      </p:to>
                                    </p:set>
                                    <p:set>
                                      <p:cBhvr>
                                        <p:cTn id="120" dur="500" fill="hold"/>
                                        <p:tgtEl>
                                          <p:spTgt spid="573"/>
                                        </p:tgtEl>
                                        <p:attrNameLst>
                                          <p:attrName>fill.on</p:attrName>
                                        </p:attrNameLst>
                                      </p:cBhvr>
                                      <p:to>
                                        <p:strVal val="true"/>
                                      </p:to>
                                    </p:set>
                                  </p:childTnLst>
                                </p:cTn>
                              </p:par>
                              <p:par>
                                <p:cTn id="121" presetID="1" presetClass="emph" presetSubtype="2" decel="100000" fill="hold" nodeType="withEffect">
                                  <p:stCondLst>
                                    <p:cond delay="0"/>
                                  </p:stCondLst>
                                  <p:childTnLst>
                                    <p:animClr clrSpc="rgb" dir="cw">
                                      <p:cBhvr>
                                        <p:cTn id="122" dur="500" fill="hold"/>
                                        <p:tgtEl>
                                          <p:spTgt spid="644"/>
                                        </p:tgtEl>
                                        <p:attrNameLst>
                                          <p:attrName>fillcolor</p:attrName>
                                        </p:attrNameLst>
                                      </p:cBhvr>
                                      <p:to>
                                        <a:srgbClr val="E1E1E1"/>
                                      </p:to>
                                    </p:animClr>
                                    <p:set>
                                      <p:cBhvr>
                                        <p:cTn id="123" dur="500" fill="hold"/>
                                        <p:tgtEl>
                                          <p:spTgt spid="644"/>
                                        </p:tgtEl>
                                        <p:attrNameLst>
                                          <p:attrName>fill.type</p:attrName>
                                        </p:attrNameLst>
                                      </p:cBhvr>
                                      <p:to>
                                        <p:strVal val="solid"/>
                                      </p:to>
                                    </p:set>
                                    <p:set>
                                      <p:cBhvr>
                                        <p:cTn id="124" dur="500" fill="hold"/>
                                        <p:tgtEl>
                                          <p:spTgt spid="644"/>
                                        </p:tgtEl>
                                        <p:attrNameLst>
                                          <p:attrName>fill.on</p:attrName>
                                        </p:attrNameLst>
                                      </p:cBhvr>
                                      <p:to>
                                        <p:strVal val="true"/>
                                      </p:to>
                                    </p:set>
                                  </p:childTnLst>
                                </p:cTn>
                              </p:par>
                              <p:par>
                                <p:cTn id="125" presetID="1" presetClass="emph" presetSubtype="2" decel="100000" fill="hold" nodeType="withEffect">
                                  <p:stCondLst>
                                    <p:cond delay="0"/>
                                  </p:stCondLst>
                                  <p:childTnLst>
                                    <p:animClr clrSpc="rgb" dir="cw">
                                      <p:cBhvr>
                                        <p:cTn id="126" dur="500" fill="hold"/>
                                        <p:tgtEl>
                                          <p:spTgt spid="609"/>
                                        </p:tgtEl>
                                        <p:attrNameLst>
                                          <p:attrName>fillcolor</p:attrName>
                                        </p:attrNameLst>
                                      </p:cBhvr>
                                      <p:to>
                                        <a:srgbClr val="E1E1E1"/>
                                      </p:to>
                                    </p:animClr>
                                    <p:set>
                                      <p:cBhvr>
                                        <p:cTn id="127" dur="500" fill="hold"/>
                                        <p:tgtEl>
                                          <p:spTgt spid="609"/>
                                        </p:tgtEl>
                                        <p:attrNameLst>
                                          <p:attrName>fill.type</p:attrName>
                                        </p:attrNameLst>
                                      </p:cBhvr>
                                      <p:to>
                                        <p:strVal val="solid"/>
                                      </p:to>
                                    </p:set>
                                    <p:set>
                                      <p:cBhvr>
                                        <p:cTn id="128" dur="500" fill="hold"/>
                                        <p:tgtEl>
                                          <p:spTgt spid="609"/>
                                        </p:tgtEl>
                                        <p:attrNameLst>
                                          <p:attrName>fill.on</p:attrName>
                                        </p:attrNameLst>
                                      </p:cBhvr>
                                      <p:to>
                                        <p:strVal val="true"/>
                                      </p:to>
                                    </p:set>
                                  </p:childTnLst>
                                </p:cTn>
                              </p:par>
                              <p:par>
                                <p:cTn id="129" presetID="1" presetClass="emph" presetSubtype="2" decel="100000" fill="hold" nodeType="withEffect">
                                  <p:stCondLst>
                                    <p:cond delay="0"/>
                                  </p:stCondLst>
                                  <p:childTnLst>
                                    <p:animClr clrSpc="rgb" dir="cw">
                                      <p:cBhvr>
                                        <p:cTn id="130" dur="500" fill="hold"/>
                                        <p:tgtEl>
                                          <p:spTgt spid="616"/>
                                        </p:tgtEl>
                                        <p:attrNameLst>
                                          <p:attrName>fillcolor</p:attrName>
                                        </p:attrNameLst>
                                      </p:cBhvr>
                                      <p:to>
                                        <a:srgbClr val="E1E1E1"/>
                                      </p:to>
                                    </p:animClr>
                                    <p:set>
                                      <p:cBhvr>
                                        <p:cTn id="131" dur="500" fill="hold"/>
                                        <p:tgtEl>
                                          <p:spTgt spid="616"/>
                                        </p:tgtEl>
                                        <p:attrNameLst>
                                          <p:attrName>fill.type</p:attrName>
                                        </p:attrNameLst>
                                      </p:cBhvr>
                                      <p:to>
                                        <p:strVal val="solid"/>
                                      </p:to>
                                    </p:set>
                                    <p:set>
                                      <p:cBhvr>
                                        <p:cTn id="132" dur="500" fill="hold"/>
                                        <p:tgtEl>
                                          <p:spTgt spid="616"/>
                                        </p:tgtEl>
                                        <p:attrNameLst>
                                          <p:attrName>fill.on</p:attrName>
                                        </p:attrNameLst>
                                      </p:cBhvr>
                                      <p:to>
                                        <p:strVal val="true"/>
                                      </p:to>
                                    </p:set>
                                  </p:childTnLst>
                                </p:cTn>
                              </p:par>
                              <p:par>
                                <p:cTn id="133" presetID="1" presetClass="emph" presetSubtype="2" decel="100000" fill="hold" nodeType="withEffect">
                                  <p:stCondLst>
                                    <p:cond delay="0"/>
                                  </p:stCondLst>
                                  <p:childTnLst>
                                    <p:animClr clrSpc="rgb" dir="cw">
                                      <p:cBhvr>
                                        <p:cTn id="134" dur="500" fill="hold"/>
                                        <p:tgtEl>
                                          <p:spTgt spid="610"/>
                                        </p:tgtEl>
                                        <p:attrNameLst>
                                          <p:attrName>fillcolor</p:attrName>
                                        </p:attrNameLst>
                                      </p:cBhvr>
                                      <p:to>
                                        <a:srgbClr val="E1E1E1"/>
                                      </p:to>
                                    </p:animClr>
                                    <p:set>
                                      <p:cBhvr>
                                        <p:cTn id="135" dur="500" fill="hold"/>
                                        <p:tgtEl>
                                          <p:spTgt spid="610"/>
                                        </p:tgtEl>
                                        <p:attrNameLst>
                                          <p:attrName>fill.type</p:attrName>
                                        </p:attrNameLst>
                                      </p:cBhvr>
                                      <p:to>
                                        <p:strVal val="solid"/>
                                      </p:to>
                                    </p:set>
                                    <p:set>
                                      <p:cBhvr>
                                        <p:cTn id="136" dur="500" fill="hold"/>
                                        <p:tgtEl>
                                          <p:spTgt spid="610"/>
                                        </p:tgtEl>
                                        <p:attrNameLst>
                                          <p:attrName>fill.on</p:attrName>
                                        </p:attrNameLst>
                                      </p:cBhvr>
                                      <p:to>
                                        <p:strVal val="true"/>
                                      </p:to>
                                    </p:set>
                                  </p:childTnLst>
                                </p:cTn>
                              </p:par>
                              <p:par>
                                <p:cTn id="137" presetID="1" presetClass="emph" presetSubtype="2" decel="100000" fill="hold" nodeType="withEffect">
                                  <p:stCondLst>
                                    <p:cond delay="0"/>
                                  </p:stCondLst>
                                  <p:childTnLst>
                                    <p:animClr clrSpc="rgb" dir="cw">
                                      <p:cBhvr>
                                        <p:cTn id="138" dur="500" fill="hold"/>
                                        <p:tgtEl>
                                          <p:spTgt spid="578"/>
                                        </p:tgtEl>
                                        <p:attrNameLst>
                                          <p:attrName>fillcolor</p:attrName>
                                        </p:attrNameLst>
                                      </p:cBhvr>
                                      <p:to>
                                        <a:srgbClr val="E1E1E1"/>
                                      </p:to>
                                    </p:animClr>
                                    <p:set>
                                      <p:cBhvr>
                                        <p:cTn id="139" dur="500" fill="hold"/>
                                        <p:tgtEl>
                                          <p:spTgt spid="578"/>
                                        </p:tgtEl>
                                        <p:attrNameLst>
                                          <p:attrName>fill.type</p:attrName>
                                        </p:attrNameLst>
                                      </p:cBhvr>
                                      <p:to>
                                        <p:strVal val="solid"/>
                                      </p:to>
                                    </p:set>
                                    <p:set>
                                      <p:cBhvr>
                                        <p:cTn id="140" dur="500" fill="hold"/>
                                        <p:tgtEl>
                                          <p:spTgt spid="578"/>
                                        </p:tgtEl>
                                        <p:attrNameLst>
                                          <p:attrName>fill.on</p:attrName>
                                        </p:attrNameLst>
                                      </p:cBhvr>
                                      <p:to>
                                        <p:strVal val="true"/>
                                      </p:to>
                                    </p:set>
                                  </p:childTnLst>
                                </p:cTn>
                              </p:par>
                              <p:par>
                                <p:cTn id="141" presetID="1" presetClass="emph" presetSubtype="2" decel="100000" fill="hold" nodeType="withEffect">
                                  <p:stCondLst>
                                    <p:cond delay="0"/>
                                  </p:stCondLst>
                                  <p:childTnLst>
                                    <p:animClr clrSpc="rgb" dir="cw">
                                      <p:cBhvr>
                                        <p:cTn id="142" dur="500" fill="hold"/>
                                        <p:tgtEl>
                                          <p:spTgt spid="564"/>
                                        </p:tgtEl>
                                        <p:attrNameLst>
                                          <p:attrName>fillcolor</p:attrName>
                                        </p:attrNameLst>
                                      </p:cBhvr>
                                      <p:to>
                                        <a:srgbClr val="E1E1E1"/>
                                      </p:to>
                                    </p:animClr>
                                    <p:set>
                                      <p:cBhvr>
                                        <p:cTn id="143" dur="500" fill="hold"/>
                                        <p:tgtEl>
                                          <p:spTgt spid="564"/>
                                        </p:tgtEl>
                                        <p:attrNameLst>
                                          <p:attrName>fill.type</p:attrName>
                                        </p:attrNameLst>
                                      </p:cBhvr>
                                      <p:to>
                                        <p:strVal val="solid"/>
                                      </p:to>
                                    </p:set>
                                    <p:set>
                                      <p:cBhvr>
                                        <p:cTn id="144" dur="500" fill="hold"/>
                                        <p:tgtEl>
                                          <p:spTgt spid="564"/>
                                        </p:tgtEl>
                                        <p:attrNameLst>
                                          <p:attrName>fill.on</p:attrName>
                                        </p:attrNameLst>
                                      </p:cBhvr>
                                      <p:to>
                                        <p:strVal val="true"/>
                                      </p:to>
                                    </p:set>
                                  </p:childTnLst>
                                </p:cTn>
                              </p:par>
                              <p:par>
                                <p:cTn id="145" presetID="1" presetClass="emph" presetSubtype="2" decel="100000" fill="hold" nodeType="withEffect">
                                  <p:stCondLst>
                                    <p:cond delay="0"/>
                                  </p:stCondLst>
                                  <p:childTnLst>
                                    <p:animClr clrSpc="rgb" dir="cw">
                                      <p:cBhvr>
                                        <p:cTn id="146" dur="500" fill="hold"/>
                                        <p:tgtEl>
                                          <p:spTgt spid="646"/>
                                        </p:tgtEl>
                                        <p:attrNameLst>
                                          <p:attrName>fillcolor</p:attrName>
                                        </p:attrNameLst>
                                      </p:cBhvr>
                                      <p:to>
                                        <a:srgbClr val="E1E1E1"/>
                                      </p:to>
                                    </p:animClr>
                                    <p:set>
                                      <p:cBhvr>
                                        <p:cTn id="147" dur="500" fill="hold"/>
                                        <p:tgtEl>
                                          <p:spTgt spid="646"/>
                                        </p:tgtEl>
                                        <p:attrNameLst>
                                          <p:attrName>fill.type</p:attrName>
                                        </p:attrNameLst>
                                      </p:cBhvr>
                                      <p:to>
                                        <p:strVal val="solid"/>
                                      </p:to>
                                    </p:set>
                                    <p:set>
                                      <p:cBhvr>
                                        <p:cTn id="148" dur="500" fill="hold"/>
                                        <p:tgtEl>
                                          <p:spTgt spid="646"/>
                                        </p:tgtEl>
                                        <p:attrNameLst>
                                          <p:attrName>fill.on</p:attrName>
                                        </p:attrNameLst>
                                      </p:cBhvr>
                                      <p:to>
                                        <p:strVal val="true"/>
                                      </p:to>
                                    </p:set>
                                  </p:childTnLst>
                                </p:cTn>
                              </p:par>
                              <p:par>
                                <p:cTn id="149" presetID="1" presetClass="emph" presetSubtype="2" decel="100000" fill="hold" nodeType="withEffect">
                                  <p:stCondLst>
                                    <p:cond delay="0"/>
                                  </p:stCondLst>
                                  <p:childTnLst>
                                    <p:animClr clrSpc="rgb" dir="cw">
                                      <p:cBhvr>
                                        <p:cTn id="150" dur="500" fill="hold"/>
                                        <p:tgtEl>
                                          <p:spTgt spid="645"/>
                                        </p:tgtEl>
                                        <p:attrNameLst>
                                          <p:attrName>fillcolor</p:attrName>
                                        </p:attrNameLst>
                                      </p:cBhvr>
                                      <p:to>
                                        <a:srgbClr val="E1E1E1"/>
                                      </p:to>
                                    </p:animClr>
                                    <p:set>
                                      <p:cBhvr>
                                        <p:cTn id="151" dur="500" fill="hold"/>
                                        <p:tgtEl>
                                          <p:spTgt spid="645"/>
                                        </p:tgtEl>
                                        <p:attrNameLst>
                                          <p:attrName>fill.type</p:attrName>
                                        </p:attrNameLst>
                                      </p:cBhvr>
                                      <p:to>
                                        <p:strVal val="solid"/>
                                      </p:to>
                                    </p:set>
                                    <p:set>
                                      <p:cBhvr>
                                        <p:cTn id="152" dur="500" fill="hold"/>
                                        <p:tgtEl>
                                          <p:spTgt spid="645"/>
                                        </p:tgtEl>
                                        <p:attrNameLst>
                                          <p:attrName>fill.on</p:attrName>
                                        </p:attrNameLst>
                                      </p:cBhvr>
                                      <p:to>
                                        <p:strVal val="true"/>
                                      </p:to>
                                    </p:set>
                                  </p:childTnLst>
                                </p:cTn>
                              </p:par>
                              <p:par>
                                <p:cTn id="153" presetID="1" presetClass="emph" presetSubtype="2" decel="100000" fill="hold" nodeType="withEffect">
                                  <p:stCondLst>
                                    <p:cond delay="0"/>
                                  </p:stCondLst>
                                  <p:childTnLst>
                                    <p:animClr clrSpc="rgb" dir="cw">
                                      <p:cBhvr>
                                        <p:cTn id="154" dur="500" fill="hold"/>
                                        <p:tgtEl>
                                          <p:spTgt spid="602"/>
                                        </p:tgtEl>
                                        <p:attrNameLst>
                                          <p:attrName>fillcolor</p:attrName>
                                        </p:attrNameLst>
                                      </p:cBhvr>
                                      <p:to>
                                        <a:srgbClr val="E1E1E1"/>
                                      </p:to>
                                    </p:animClr>
                                    <p:set>
                                      <p:cBhvr>
                                        <p:cTn id="155" dur="500" fill="hold"/>
                                        <p:tgtEl>
                                          <p:spTgt spid="602"/>
                                        </p:tgtEl>
                                        <p:attrNameLst>
                                          <p:attrName>fill.type</p:attrName>
                                        </p:attrNameLst>
                                      </p:cBhvr>
                                      <p:to>
                                        <p:strVal val="solid"/>
                                      </p:to>
                                    </p:set>
                                    <p:set>
                                      <p:cBhvr>
                                        <p:cTn id="156" dur="500" fill="hold"/>
                                        <p:tgtEl>
                                          <p:spTgt spid="602"/>
                                        </p:tgtEl>
                                        <p:attrNameLst>
                                          <p:attrName>fill.on</p:attrName>
                                        </p:attrNameLst>
                                      </p:cBhvr>
                                      <p:to>
                                        <p:strVal val="true"/>
                                      </p:to>
                                    </p:set>
                                  </p:childTnLst>
                                </p:cTn>
                              </p:par>
                              <p:par>
                                <p:cTn id="157" presetID="1" presetClass="emph" presetSubtype="2" decel="100000" fill="hold" nodeType="withEffect">
                                  <p:stCondLst>
                                    <p:cond delay="0"/>
                                  </p:stCondLst>
                                  <p:childTnLst>
                                    <p:animClr clrSpc="rgb" dir="cw">
                                      <p:cBhvr>
                                        <p:cTn id="158" dur="500" fill="hold"/>
                                        <p:tgtEl>
                                          <p:spTgt spid="647"/>
                                        </p:tgtEl>
                                        <p:attrNameLst>
                                          <p:attrName>fillcolor</p:attrName>
                                        </p:attrNameLst>
                                      </p:cBhvr>
                                      <p:to>
                                        <a:srgbClr val="E1E1E1"/>
                                      </p:to>
                                    </p:animClr>
                                    <p:set>
                                      <p:cBhvr>
                                        <p:cTn id="159" dur="500" fill="hold"/>
                                        <p:tgtEl>
                                          <p:spTgt spid="647"/>
                                        </p:tgtEl>
                                        <p:attrNameLst>
                                          <p:attrName>fill.type</p:attrName>
                                        </p:attrNameLst>
                                      </p:cBhvr>
                                      <p:to>
                                        <p:strVal val="solid"/>
                                      </p:to>
                                    </p:set>
                                    <p:set>
                                      <p:cBhvr>
                                        <p:cTn id="160" dur="500" fill="hold"/>
                                        <p:tgtEl>
                                          <p:spTgt spid="647"/>
                                        </p:tgtEl>
                                        <p:attrNameLst>
                                          <p:attrName>fill.on</p:attrName>
                                        </p:attrNameLst>
                                      </p:cBhvr>
                                      <p:to>
                                        <p:strVal val="true"/>
                                      </p:to>
                                    </p:set>
                                  </p:childTnLst>
                                </p:cTn>
                              </p:par>
                              <p:par>
                                <p:cTn id="161" presetID="1" presetClass="emph" presetSubtype="2" decel="100000" fill="hold" nodeType="withEffect">
                                  <p:stCondLst>
                                    <p:cond delay="0"/>
                                  </p:stCondLst>
                                  <p:childTnLst>
                                    <p:animClr clrSpc="rgb" dir="cw">
                                      <p:cBhvr>
                                        <p:cTn id="162" dur="500" fill="hold"/>
                                        <p:tgtEl>
                                          <p:spTgt spid="576"/>
                                        </p:tgtEl>
                                        <p:attrNameLst>
                                          <p:attrName>fillcolor</p:attrName>
                                        </p:attrNameLst>
                                      </p:cBhvr>
                                      <p:to>
                                        <a:srgbClr val="E1E1E1"/>
                                      </p:to>
                                    </p:animClr>
                                    <p:set>
                                      <p:cBhvr>
                                        <p:cTn id="163" dur="500" fill="hold"/>
                                        <p:tgtEl>
                                          <p:spTgt spid="576"/>
                                        </p:tgtEl>
                                        <p:attrNameLst>
                                          <p:attrName>fill.type</p:attrName>
                                        </p:attrNameLst>
                                      </p:cBhvr>
                                      <p:to>
                                        <p:strVal val="solid"/>
                                      </p:to>
                                    </p:set>
                                    <p:set>
                                      <p:cBhvr>
                                        <p:cTn id="164" dur="500" fill="hold"/>
                                        <p:tgtEl>
                                          <p:spTgt spid="576"/>
                                        </p:tgtEl>
                                        <p:attrNameLst>
                                          <p:attrName>fill.on</p:attrName>
                                        </p:attrNameLst>
                                      </p:cBhvr>
                                      <p:to>
                                        <p:strVal val="true"/>
                                      </p:to>
                                    </p:set>
                                  </p:childTnLst>
                                </p:cTn>
                              </p:par>
                              <p:par>
                                <p:cTn id="165" presetID="1" presetClass="emph" presetSubtype="2" decel="100000" fill="hold" nodeType="withEffect">
                                  <p:stCondLst>
                                    <p:cond delay="0"/>
                                  </p:stCondLst>
                                  <p:childTnLst>
                                    <p:animClr clrSpc="rgb" dir="cw">
                                      <p:cBhvr>
                                        <p:cTn id="166" dur="500" fill="hold"/>
                                        <p:tgtEl>
                                          <p:spTgt spid="577"/>
                                        </p:tgtEl>
                                        <p:attrNameLst>
                                          <p:attrName>fillcolor</p:attrName>
                                        </p:attrNameLst>
                                      </p:cBhvr>
                                      <p:to>
                                        <a:srgbClr val="E1E1E1"/>
                                      </p:to>
                                    </p:animClr>
                                    <p:set>
                                      <p:cBhvr>
                                        <p:cTn id="167" dur="500" fill="hold"/>
                                        <p:tgtEl>
                                          <p:spTgt spid="577"/>
                                        </p:tgtEl>
                                        <p:attrNameLst>
                                          <p:attrName>fill.type</p:attrName>
                                        </p:attrNameLst>
                                      </p:cBhvr>
                                      <p:to>
                                        <p:strVal val="solid"/>
                                      </p:to>
                                    </p:set>
                                    <p:set>
                                      <p:cBhvr>
                                        <p:cTn id="168" dur="500" fill="hold"/>
                                        <p:tgtEl>
                                          <p:spTgt spid="577"/>
                                        </p:tgtEl>
                                        <p:attrNameLst>
                                          <p:attrName>fill.on</p:attrName>
                                        </p:attrNameLst>
                                      </p:cBhvr>
                                      <p:to>
                                        <p:strVal val="true"/>
                                      </p:to>
                                    </p:set>
                                  </p:childTnLst>
                                </p:cTn>
                              </p:par>
                              <p:par>
                                <p:cTn id="169" presetID="1" presetClass="emph" presetSubtype="2" decel="100000" fill="hold" nodeType="withEffect">
                                  <p:stCondLst>
                                    <p:cond delay="0"/>
                                  </p:stCondLst>
                                  <p:childTnLst>
                                    <p:animClr clrSpc="rgb" dir="cw">
                                      <p:cBhvr>
                                        <p:cTn id="170" dur="500" fill="hold"/>
                                        <p:tgtEl>
                                          <p:spTgt spid="566"/>
                                        </p:tgtEl>
                                        <p:attrNameLst>
                                          <p:attrName>fillcolor</p:attrName>
                                        </p:attrNameLst>
                                      </p:cBhvr>
                                      <p:to>
                                        <a:srgbClr val="E1E1E1"/>
                                      </p:to>
                                    </p:animClr>
                                    <p:set>
                                      <p:cBhvr>
                                        <p:cTn id="171" dur="500" fill="hold"/>
                                        <p:tgtEl>
                                          <p:spTgt spid="566"/>
                                        </p:tgtEl>
                                        <p:attrNameLst>
                                          <p:attrName>fill.type</p:attrName>
                                        </p:attrNameLst>
                                      </p:cBhvr>
                                      <p:to>
                                        <p:strVal val="solid"/>
                                      </p:to>
                                    </p:set>
                                    <p:set>
                                      <p:cBhvr>
                                        <p:cTn id="172" dur="500" fill="hold"/>
                                        <p:tgtEl>
                                          <p:spTgt spid="566"/>
                                        </p:tgtEl>
                                        <p:attrNameLst>
                                          <p:attrName>fill.on</p:attrName>
                                        </p:attrNameLst>
                                      </p:cBhvr>
                                      <p:to>
                                        <p:strVal val="true"/>
                                      </p:to>
                                    </p:set>
                                  </p:childTnLst>
                                </p:cTn>
                              </p:par>
                              <p:par>
                                <p:cTn id="173" presetID="1" presetClass="emph" presetSubtype="2" decel="100000" fill="hold" nodeType="withEffect">
                                  <p:stCondLst>
                                    <p:cond delay="0"/>
                                  </p:stCondLst>
                                  <p:childTnLst>
                                    <p:animClr clrSpc="rgb" dir="cw">
                                      <p:cBhvr>
                                        <p:cTn id="174" dur="500" fill="hold"/>
                                        <p:tgtEl>
                                          <p:spTgt spid="641"/>
                                        </p:tgtEl>
                                        <p:attrNameLst>
                                          <p:attrName>fillcolor</p:attrName>
                                        </p:attrNameLst>
                                      </p:cBhvr>
                                      <p:to>
                                        <a:srgbClr val="E1E1E1"/>
                                      </p:to>
                                    </p:animClr>
                                    <p:set>
                                      <p:cBhvr>
                                        <p:cTn id="175" dur="500" fill="hold"/>
                                        <p:tgtEl>
                                          <p:spTgt spid="641"/>
                                        </p:tgtEl>
                                        <p:attrNameLst>
                                          <p:attrName>fill.type</p:attrName>
                                        </p:attrNameLst>
                                      </p:cBhvr>
                                      <p:to>
                                        <p:strVal val="solid"/>
                                      </p:to>
                                    </p:set>
                                    <p:set>
                                      <p:cBhvr>
                                        <p:cTn id="176" dur="500" fill="hold"/>
                                        <p:tgtEl>
                                          <p:spTgt spid="641"/>
                                        </p:tgtEl>
                                        <p:attrNameLst>
                                          <p:attrName>fill.on</p:attrName>
                                        </p:attrNameLst>
                                      </p:cBhvr>
                                      <p:to>
                                        <p:strVal val="true"/>
                                      </p:to>
                                    </p:set>
                                  </p:childTnLst>
                                </p:cTn>
                              </p:par>
                              <p:par>
                                <p:cTn id="177" presetID="1" presetClass="emph" presetSubtype="2" decel="100000" fill="hold" nodeType="withEffect">
                                  <p:stCondLst>
                                    <p:cond delay="0"/>
                                  </p:stCondLst>
                                  <p:childTnLst>
                                    <p:animClr clrSpc="rgb" dir="cw">
                                      <p:cBhvr>
                                        <p:cTn id="178" dur="500" fill="hold"/>
                                        <p:tgtEl>
                                          <p:spTgt spid="640"/>
                                        </p:tgtEl>
                                        <p:attrNameLst>
                                          <p:attrName>fillcolor</p:attrName>
                                        </p:attrNameLst>
                                      </p:cBhvr>
                                      <p:to>
                                        <a:srgbClr val="E1E1E1"/>
                                      </p:to>
                                    </p:animClr>
                                    <p:set>
                                      <p:cBhvr>
                                        <p:cTn id="179" dur="500" fill="hold"/>
                                        <p:tgtEl>
                                          <p:spTgt spid="640"/>
                                        </p:tgtEl>
                                        <p:attrNameLst>
                                          <p:attrName>fill.type</p:attrName>
                                        </p:attrNameLst>
                                      </p:cBhvr>
                                      <p:to>
                                        <p:strVal val="solid"/>
                                      </p:to>
                                    </p:set>
                                    <p:set>
                                      <p:cBhvr>
                                        <p:cTn id="180" dur="500" fill="hold"/>
                                        <p:tgtEl>
                                          <p:spTgt spid="640"/>
                                        </p:tgtEl>
                                        <p:attrNameLst>
                                          <p:attrName>fill.on</p:attrName>
                                        </p:attrNameLst>
                                      </p:cBhvr>
                                      <p:to>
                                        <p:strVal val="true"/>
                                      </p:to>
                                    </p:set>
                                  </p:childTnLst>
                                </p:cTn>
                              </p:par>
                              <p:par>
                                <p:cTn id="181" presetID="1" presetClass="emph" presetSubtype="2" decel="100000" fill="hold" nodeType="withEffect">
                                  <p:stCondLst>
                                    <p:cond delay="0"/>
                                  </p:stCondLst>
                                  <p:childTnLst>
                                    <p:animClr clrSpc="rgb" dir="cw">
                                      <p:cBhvr>
                                        <p:cTn id="182" dur="500" fill="hold"/>
                                        <p:tgtEl>
                                          <p:spTgt spid="639"/>
                                        </p:tgtEl>
                                        <p:attrNameLst>
                                          <p:attrName>fillcolor</p:attrName>
                                        </p:attrNameLst>
                                      </p:cBhvr>
                                      <p:to>
                                        <a:srgbClr val="E1E1E1"/>
                                      </p:to>
                                    </p:animClr>
                                    <p:set>
                                      <p:cBhvr>
                                        <p:cTn id="183" dur="500" fill="hold"/>
                                        <p:tgtEl>
                                          <p:spTgt spid="639"/>
                                        </p:tgtEl>
                                        <p:attrNameLst>
                                          <p:attrName>fill.type</p:attrName>
                                        </p:attrNameLst>
                                      </p:cBhvr>
                                      <p:to>
                                        <p:strVal val="solid"/>
                                      </p:to>
                                    </p:set>
                                    <p:set>
                                      <p:cBhvr>
                                        <p:cTn id="184" dur="500" fill="hold"/>
                                        <p:tgtEl>
                                          <p:spTgt spid="639"/>
                                        </p:tgtEl>
                                        <p:attrNameLst>
                                          <p:attrName>fill.on</p:attrName>
                                        </p:attrNameLst>
                                      </p:cBhvr>
                                      <p:to>
                                        <p:strVal val="true"/>
                                      </p:to>
                                    </p:set>
                                  </p:childTnLst>
                                </p:cTn>
                              </p:par>
                              <p:par>
                                <p:cTn id="185" presetID="1" presetClass="emph" presetSubtype="2" decel="100000" fill="hold" nodeType="withEffect">
                                  <p:stCondLst>
                                    <p:cond delay="0"/>
                                  </p:stCondLst>
                                  <p:childTnLst>
                                    <p:animClr clrSpc="rgb" dir="cw">
                                      <p:cBhvr>
                                        <p:cTn id="186" dur="500" fill="hold"/>
                                        <p:tgtEl>
                                          <p:spTgt spid="579"/>
                                        </p:tgtEl>
                                        <p:attrNameLst>
                                          <p:attrName>fillcolor</p:attrName>
                                        </p:attrNameLst>
                                      </p:cBhvr>
                                      <p:to>
                                        <a:srgbClr val="E1E1E1"/>
                                      </p:to>
                                    </p:animClr>
                                    <p:set>
                                      <p:cBhvr>
                                        <p:cTn id="187" dur="500" fill="hold"/>
                                        <p:tgtEl>
                                          <p:spTgt spid="579"/>
                                        </p:tgtEl>
                                        <p:attrNameLst>
                                          <p:attrName>fill.type</p:attrName>
                                        </p:attrNameLst>
                                      </p:cBhvr>
                                      <p:to>
                                        <p:strVal val="solid"/>
                                      </p:to>
                                    </p:set>
                                    <p:set>
                                      <p:cBhvr>
                                        <p:cTn id="188" dur="500" fill="hold"/>
                                        <p:tgtEl>
                                          <p:spTgt spid="579"/>
                                        </p:tgtEl>
                                        <p:attrNameLst>
                                          <p:attrName>fill.on</p:attrName>
                                        </p:attrNameLst>
                                      </p:cBhvr>
                                      <p:to>
                                        <p:strVal val="true"/>
                                      </p:to>
                                    </p:set>
                                  </p:childTnLst>
                                </p:cTn>
                              </p:par>
                              <p:par>
                                <p:cTn id="189" presetID="1" presetClass="emph" presetSubtype="2" decel="100000" fill="hold" nodeType="withEffect">
                                  <p:stCondLst>
                                    <p:cond delay="0"/>
                                  </p:stCondLst>
                                  <p:childTnLst>
                                    <p:animClr clrSpc="rgb" dir="cw">
                                      <p:cBhvr>
                                        <p:cTn id="190" dur="500" fill="hold"/>
                                        <p:tgtEl>
                                          <p:spTgt spid="565"/>
                                        </p:tgtEl>
                                        <p:attrNameLst>
                                          <p:attrName>fillcolor</p:attrName>
                                        </p:attrNameLst>
                                      </p:cBhvr>
                                      <p:to>
                                        <a:srgbClr val="E1E1E1"/>
                                      </p:to>
                                    </p:animClr>
                                    <p:set>
                                      <p:cBhvr>
                                        <p:cTn id="191" dur="500" fill="hold"/>
                                        <p:tgtEl>
                                          <p:spTgt spid="565"/>
                                        </p:tgtEl>
                                        <p:attrNameLst>
                                          <p:attrName>fill.type</p:attrName>
                                        </p:attrNameLst>
                                      </p:cBhvr>
                                      <p:to>
                                        <p:strVal val="solid"/>
                                      </p:to>
                                    </p:set>
                                    <p:set>
                                      <p:cBhvr>
                                        <p:cTn id="192" dur="500" fill="hold"/>
                                        <p:tgtEl>
                                          <p:spTgt spid="565"/>
                                        </p:tgtEl>
                                        <p:attrNameLst>
                                          <p:attrName>fill.on</p:attrName>
                                        </p:attrNameLst>
                                      </p:cBhvr>
                                      <p:to>
                                        <p:strVal val="true"/>
                                      </p:to>
                                    </p:set>
                                  </p:childTnLst>
                                </p:cTn>
                              </p:par>
                              <p:par>
                                <p:cTn id="193" presetID="1" presetClass="emph" presetSubtype="2" decel="100000" fill="hold" nodeType="withEffect">
                                  <p:stCondLst>
                                    <p:cond delay="0"/>
                                  </p:stCondLst>
                                  <p:childTnLst>
                                    <p:animClr clrSpc="rgb" dir="cw">
                                      <p:cBhvr>
                                        <p:cTn id="194" dur="500" fill="hold"/>
                                        <p:tgtEl>
                                          <p:spTgt spid="567"/>
                                        </p:tgtEl>
                                        <p:attrNameLst>
                                          <p:attrName>fillcolor</p:attrName>
                                        </p:attrNameLst>
                                      </p:cBhvr>
                                      <p:to>
                                        <a:srgbClr val="E1E1E1"/>
                                      </p:to>
                                    </p:animClr>
                                    <p:set>
                                      <p:cBhvr>
                                        <p:cTn id="195" dur="500" fill="hold"/>
                                        <p:tgtEl>
                                          <p:spTgt spid="567"/>
                                        </p:tgtEl>
                                        <p:attrNameLst>
                                          <p:attrName>fill.type</p:attrName>
                                        </p:attrNameLst>
                                      </p:cBhvr>
                                      <p:to>
                                        <p:strVal val="solid"/>
                                      </p:to>
                                    </p:set>
                                    <p:set>
                                      <p:cBhvr>
                                        <p:cTn id="196" dur="500" fill="hold"/>
                                        <p:tgtEl>
                                          <p:spTgt spid="567"/>
                                        </p:tgtEl>
                                        <p:attrNameLst>
                                          <p:attrName>fill.on</p:attrName>
                                        </p:attrNameLst>
                                      </p:cBhvr>
                                      <p:to>
                                        <p:strVal val="true"/>
                                      </p:to>
                                    </p:set>
                                  </p:childTnLst>
                                </p:cTn>
                              </p:par>
                              <p:par>
                                <p:cTn id="197" presetID="1" presetClass="emph" presetSubtype="2" decel="100000" fill="hold" nodeType="withEffect">
                                  <p:stCondLst>
                                    <p:cond delay="0"/>
                                  </p:stCondLst>
                                  <p:childTnLst>
                                    <p:animClr clrSpc="rgb" dir="cw">
                                      <p:cBhvr>
                                        <p:cTn id="198" dur="500" fill="hold"/>
                                        <p:tgtEl>
                                          <p:spTgt spid="598"/>
                                        </p:tgtEl>
                                        <p:attrNameLst>
                                          <p:attrName>fillcolor</p:attrName>
                                        </p:attrNameLst>
                                      </p:cBhvr>
                                      <p:to>
                                        <a:srgbClr val="E1E1E1"/>
                                      </p:to>
                                    </p:animClr>
                                    <p:set>
                                      <p:cBhvr>
                                        <p:cTn id="199" dur="500" fill="hold"/>
                                        <p:tgtEl>
                                          <p:spTgt spid="598"/>
                                        </p:tgtEl>
                                        <p:attrNameLst>
                                          <p:attrName>fill.type</p:attrName>
                                        </p:attrNameLst>
                                      </p:cBhvr>
                                      <p:to>
                                        <p:strVal val="solid"/>
                                      </p:to>
                                    </p:set>
                                    <p:set>
                                      <p:cBhvr>
                                        <p:cTn id="200" dur="500" fill="hold"/>
                                        <p:tgtEl>
                                          <p:spTgt spid="598"/>
                                        </p:tgtEl>
                                        <p:attrNameLst>
                                          <p:attrName>fill.on</p:attrName>
                                        </p:attrNameLst>
                                      </p:cBhvr>
                                      <p:to>
                                        <p:strVal val="true"/>
                                      </p:to>
                                    </p:set>
                                  </p:childTnLst>
                                </p:cTn>
                              </p:par>
                              <p:par>
                                <p:cTn id="201" presetID="1" presetClass="emph" presetSubtype="2" decel="100000" fill="hold" nodeType="withEffect">
                                  <p:stCondLst>
                                    <p:cond delay="0"/>
                                  </p:stCondLst>
                                  <p:childTnLst>
                                    <p:animClr clrSpc="rgb" dir="cw">
                                      <p:cBhvr>
                                        <p:cTn id="202" dur="500" fill="hold"/>
                                        <p:tgtEl>
                                          <p:spTgt spid="580"/>
                                        </p:tgtEl>
                                        <p:attrNameLst>
                                          <p:attrName>fillcolor</p:attrName>
                                        </p:attrNameLst>
                                      </p:cBhvr>
                                      <p:to>
                                        <a:srgbClr val="E1E1E1"/>
                                      </p:to>
                                    </p:animClr>
                                    <p:set>
                                      <p:cBhvr>
                                        <p:cTn id="203" dur="500" fill="hold"/>
                                        <p:tgtEl>
                                          <p:spTgt spid="580"/>
                                        </p:tgtEl>
                                        <p:attrNameLst>
                                          <p:attrName>fill.type</p:attrName>
                                        </p:attrNameLst>
                                      </p:cBhvr>
                                      <p:to>
                                        <p:strVal val="solid"/>
                                      </p:to>
                                    </p:set>
                                    <p:set>
                                      <p:cBhvr>
                                        <p:cTn id="204" dur="500" fill="hold"/>
                                        <p:tgtEl>
                                          <p:spTgt spid="580"/>
                                        </p:tgtEl>
                                        <p:attrNameLst>
                                          <p:attrName>fill.on</p:attrName>
                                        </p:attrNameLst>
                                      </p:cBhvr>
                                      <p:to>
                                        <p:strVal val="true"/>
                                      </p:to>
                                    </p:set>
                                  </p:childTnLst>
                                </p:cTn>
                              </p:par>
                              <p:par>
                                <p:cTn id="205" presetID="1" presetClass="emph" presetSubtype="2" decel="100000" fill="hold" nodeType="withEffect">
                                  <p:stCondLst>
                                    <p:cond delay="0"/>
                                  </p:stCondLst>
                                  <p:childTnLst>
                                    <p:animClr clrSpc="rgb" dir="cw">
                                      <p:cBhvr>
                                        <p:cTn id="206" dur="500" fill="hold"/>
                                        <p:tgtEl>
                                          <p:spTgt spid="581"/>
                                        </p:tgtEl>
                                        <p:attrNameLst>
                                          <p:attrName>fillcolor</p:attrName>
                                        </p:attrNameLst>
                                      </p:cBhvr>
                                      <p:to>
                                        <a:srgbClr val="E1E1E1"/>
                                      </p:to>
                                    </p:animClr>
                                    <p:set>
                                      <p:cBhvr>
                                        <p:cTn id="207" dur="500" fill="hold"/>
                                        <p:tgtEl>
                                          <p:spTgt spid="581"/>
                                        </p:tgtEl>
                                        <p:attrNameLst>
                                          <p:attrName>fill.type</p:attrName>
                                        </p:attrNameLst>
                                      </p:cBhvr>
                                      <p:to>
                                        <p:strVal val="solid"/>
                                      </p:to>
                                    </p:set>
                                    <p:set>
                                      <p:cBhvr>
                                        <p:cTn id="208" dur="500" fill="hold"/>
                                        <p:tgtEl>
                                          <p:spTgt spid="581"/>
                                        </p:tgtEl>
                                        <p:attrNameLst>
                                          <p:attrName>fill.on</p:attrName>
                                        </p:attrNameLst>
                                      </p:cBhvr>
                                      <p:to>
                                        <p:strVal val="true"/>
                                      </p:to>
                                    </p:set>
                                  </p:childTnLst>
                                </p:cTn>
                              </p:par>
                              <p:par>
                                <p:cTn id="209" presetID="1" presetClass="emph" presetSubtype="2" decel="100000" fill="hold" nodeType="withEffect">
                                  <p:stCondLst>
                                    <p:cond delay="0"/>
                                  </p:stCondLst>
                                  <p:childTnLst>
                                    <p:animClr clrSpc="rgb" dir="cw">
                                      <p:cBhvr>
                                        <p:cTn id="210" dur="500" fill="hold"/>
                                        <p:tgtEl>
                                          <p:spTgt spid="562"/>
                                        </p:tgtEl>
                                        <p:attrNameLst>
                                          <p:attrName>fillcolor</p:attrName>
                                        </p:attrNameLst>
                                      </p:cBhvr>
                                      <p:to>
                                        <a:srgbClr val="E1E1E1"/>
                                      </p:to>
                                    </p:animClr>
                                    <p:set>
                                      <p:cBhvr>
                                        <p:cTn id="211" dur="500" fill="hold"/>
                                        <p:tgtEl>
                                          <p:spTgt spid="562"/>
                                        </p:tgtEl>
                                        <p:attrNameLst>
                                          <p:attrName>fill.type</p:attrName>
                                        </p:attrNameLst>
                                      </p:cBhvr>
                                      <p:to>
                                        <p:strVal val="solid"/>
                                      </p:to>
                                    </p:set>
                                    <p:set>
                                      <p:cBhvr>
                                        <p:cTn id="212" dur="500" fill="hold"/>
                                        <p:tgtEl>
                                          <p:spTgt spid="562"/>
                                        </p:tgtEl>
                                        <p:attrNameLst>
                                          <p:attrName>fill.on</p:attrName>
                                        </p:attrNameLst>
                                      </p:cBhvr>
                                      <p:to>
                                        <p:strVal val="true"/>
                                      </p:to>
                                    </p:set>
                                  </p:childTnLst>
                                </p:cTn>
                              </p:par>
                              <p:par>
                                <p:cTn id="213" presetID="1" presetClass="emph" presetSubtype="2" decel="100000" fill="hold" nodeType="withEffect">
                                  <p:stCondLst>
                                    <p:cond delay="0"/>
                                  </p:stCondLst>
                                  <p:childTnLst>
                                    <p:animClr clrSpc="rgb" dir="cw">
                                      <p:cBhvr>
                                        <p:cTn id="214" dur="500" fill="hold"/>
                                        <p:tgtEl>
                                          <p:spTgt spid="608"/>
                                        </p:tgtEl>
                                        <p:attrNameLst>
                                          <p:attrName>fillcolor</p:attrName>
                                        </p:attrNameLst>
                                      </p:cBhvr>
                                      <p:to>
                                        <a:srgbClr val="E1E1E1"/>
                                      </p:to>
                                    </p:animClr>
                                    <p:set>
                                      <p:cBhvr>
                                        <p:cTn id="215" dur="500" fill="hold"/>
                                        <p:tgtEl>
                                          <p:spTgt spid="608"/>
                                        </p:tgtEl>
                                        <p:attrNameLst>
                                          <p:attrName>fill.type</p:attrName>
                                        </p:attrNameLst>
                                      </p:cBhvr>
                                      <p:to>
                                        <p:strVal val="solid"/>
                                      </p:to>
                                    </p:set>
                                    <p:set>
                                      <p:cBhvr>
                                        <p:cTn id="216" dur="500" fill="hold"/>
                                        <p:tgtEl>
                                          <p:spTgt spid="608"/>
                                        </p:tgtEl>
                                        <p:attrNameLst>
                                          <p:attrName>fill.on</p:attrName>
                                        </p:attrNameLst>
                                      </p:cBhvr>
                                      <p:to>
                                        <p:strVal val="true"/>
                                      </p:to>
                                    </p:set>
                                  </p:childTnLst>
                                </p:cTn>
                              </p:par>
                              <p:par>
                                <p:cTn id="217" presetID="1" presetClass="emph" presetSubtype="2" decel="100000" fill="hold" nodeType="withEffect">
                                  <p:stCondLst>
                                    <p:cond delay="0"/>
                                  </p:stCondLst>
                                  <p:childTnLst>
                                    <p:animClr clrSpc="rgb" dir="cw">
                                      <p:cBhvr>
                                        <p:cTn id="218" dur="500" fill="hold"/>
                                        <p:tgtEl>
                                          <p:spTgt spid="607"/>
                                        </p:tgtEl>
                                        <p:attrNameLst>
                                          <p:attrName>fillcolor</p:attrName>
                                        </p:attrNameLst>
                                      </p:cBhvr>
                                      <p:to>
                                        <a:srgbClr val="E1E1E1"/>
                                      </p:to>
                                    </p:animClr>
                                    <p:set>
                                      <p:cBhvr>
                                        <p:cTn id="219" dur="500" fill="hold"/>
                                        <p:tgtEl>
                                          <p:spTgt spid="607"/>
                                        </p:tgtEl>
                                        <p:attrNameLst>
                                          <p:attrName>fill.type</p:attrName>
                                        </p:attrNameLst>
                                      </p:cBhvr>
                                      <p:to>
                                        <p:strVal val="solid"/>
                                      </p:to>
                                    </p:set>
                                    <p:set>
                                      <p:cBhvr>
                                        <p:cTn id="220" dur="500" fill="hold"/>
                                        <p:tgtEl>
                                          <p:spTgt spid="607"/>
                                        </p:tgtEl>
                                        <p:attrNameLst>
                                          <p:attrName>fill.on</p:attrName>
                                        </p:attrNameLst>
                                      </p:cBhvr>
                                      <p:to>
                                        <p:strVal val="true"/>
                                      </p:to>
                                    </p:set>
                                  </p:childTnLst>
                                </p:cTn>
                              </p:par>
                              <p:par>
                                <p:cTn id="221" presetID="1" presetClass="emph" presetSubtype="2" decel="100000" fill="hold" nodeType="withEffect">
                                  <p:stCondLst>
                                    <p:cond delay="0"/>
                                  </p:stCondLst>
                                  <p:childTnLst>
                                    <p:animClr clrSpc="rgb" dir="cw">
                                      <p:cBhvr>
                                        <p:cTn id="222" dur="500" fill="hold"/>
                                        <p:tgtEl>
                                          <p:spTgt spid="582"/>
                                        </p:tgtEl>
                                        <p:attrNameLst>
                                          <p:attrName>fillcolor</p:attrName>
                                        </p:attrNameLst>
                                      </p:cBhvr>
                                      <p:to>
                                        <a:srgbClr val="E1E1E1"/>
                                      </p:to>
                                    </p:animClr>
                                    <p:set>
                                      <p:cBhvr>
                                        <p:cTn id="223" dur="500" fill="hold"/>
                                        <p:tgtEl>
                                          <p:spTgt spid="582"/>
                                        </p:tgtEl>
                                        <p:attrNameLst>
                                          <p:attrName>fill.type</p:attrName>
                                        </p:attrNameLst>
                                      </p:cBhvr>
                                      <p:to>
                                        <p:strVal val="solid"/>
                                      </p:to>
                                    </p:set>
                                    <p:set>
                                      <p:cBhvr>
                                        <p:cTn id="224" dur="500" fill="hold"/>
                                        <p:tgtEl>
                                          <p:spTgt spid="582"/>
                                        </p:tgtEl>
                                        <p:attrNameLst>
                                          <p:attrName>fill.on</p:attrName>
                                        </p:attrNameLst>
                                      </p:cBhvr>
                                      <p:to>
                                        <p:strVal val="true"/>
                                      </p:to>
                                    </p:set>
                                  </p:childTnLst>
                                </p:cTn>
                              </p:par>
                              <p:par>
                                <p:cTn id="225" presetID="1" presetClass="emph" presetSubtype="2" decel="100000" fill="hold" nodeType="withEffect">
                                  <p:stCondLst>
                                    <p:cond delay="0"/>
                                  </p:stCondLst>
                                  <p:childTnLst>
                                    <p:animClr clrSpc="rgb" dir="cw">
                                      <p:cBhvr>
                                        <p:cTn id="226" dur="500" fill="hold"/>
                                        <p:tgtEl>
                                          <p:spTgt spid="599"/>
                                        </p:tgtEl>
                                        <p:attrNameLst>
                                          <p:attrName>fillcolor</p:attrName>
                                        </p:attrNameLst>
                                      </p:cBhvr>
                                      <p:to>
                                        <a:srgbClr val="E1E1E1"/>
                                      </p:to>
                                    </p:animClr>
                                    <p:set>
                                      <p:cBhvr>
                                        <p:cTn id="227" dur="500" fill="hold"/>
                                        <p:tgtEl>
                                          <p:spTgt spid="599"/>
                                        </p:tgtEl>
                                        <p:attrNameLst>
                                          <p:attrName>fill.type</p:attrName>
                                        </p:attrNameLst>
                                      </p:cBhvr>
                                      <p:to>
                                        <p:strVal val="solid"/>
                                      </p:to>
                                    </p:set>
                                    <p:set>
                                      <p:cBhvr>
                                        <p:cTn id="228" dur="500" fill="hold"/>
                                        <p:tgtEl>
                                          <p:spTgt spid="599"/>
                                        </p:tgtEl>
                                        <p:attrNameLst>
                                          <p:attrName>fill.on</p:attrName>
                                        </p:attrNameLst>
                                      </p:cBhvr>
                                      <p:to>
                                        <p:strVal val="true"/>
                                      </p:to>
                                    </p:set>
                                  </p:childTnLst>
                                </p:cTn>
                              </p:par>
                              <p:par>
                                <p:cTn id="229" presetID="1" presetClass="emph" presetSubtype="2" decel="100000" fill="hold" nodeType="withEffect">
                                  <p:stCondLst>
                                    <p:cond delay="0"/>
                                  </p:stCondLst>
                                  <p:childTnLst>
                                    <p:animClr clrSpc="rgb" dir="cw">
                                      <p:cBhvr>
                                        <p:cTn id="230" dur="500" fill="hold"/>
                                        <p:tgtEl>
                                          <p:spTgt spid="658"/>
                                        </p:tgtEl>
                                        <p:attrNameLst>
                                          <p:attrName>fillcolor</p:attrName>
                                        </p:attrNameLst>
                                      </p:cBhvr>
                                      <p:to>
                                        <a:srgbClr val="E1E1E1"/>
                                      </p:to>
                                    </p:animClr>
                                    <p:set>
                                      <p:cBhvr>
                                        <p:cTn id="231" dur="500" fill="hold"/>
                                        <p:tgtEl>
                                          <p:spTgt spid="658"/>
                                        </p:tgtEl>
                                        <p:attrNameLst>
                                          <p:attrName>fill.type</p:attrName>
                                        </p:attrNameLst>
                                      </p:cBhvr>
                                      <p:to>
                                        <p:strVal val="solid"/>
                                      </p:to>
                                    </p:set>
                                    <p:set>
                                      <p:cBhvr>
                                        <p:cTn id="232" dur="500" fill="hold"/>
                                        <p:tgtEl>
                                          <p:spTgt spid="658"/>
                                        </p:tgtEl>
                                        <p:attrNameLst>
                                          <p:attrName>fill.on</p:attrName>
                                        </p:attrNameLst>
                                      </p:cBhvr>
                                      <p:to>
                                        <p:strVal val="true"/>
                                      </p:to>
                                    </p:set>
                                  </p:childTnLst>
                                </p:cTn>
                              </p:par>
                              <p:par>
                                <p:cTn id="233" presetID="1" presetClass="emph" presetSubtype="2" decel="100000" fill="hold" nodeType="withEffect">
                                  <p:stCondLst>
                                    <p:cond delay="0"/>
                                  </p:stCondLst>
                                  <p:childTnLst>
                                    <p:animClr clrSpc="rgb" dir="cw">
                                      <p:cBhvr>
                                        <p:cTn id="234" dur="500" fill="hold"/>
                                        <p:tgtEl>
                                          <p:spTgt spid="656"/>
                                        </p:tgtEl>
                                        <p:attrNameLst>
                                          <p:attrName>fillcolor</p:attrName>
                                        </p:attrNameLst>
                                      </p:cBhvr>
                                      <p:to>
                                        <a:srgbClr val="E1E1E1"/>
                                      </p:to>
                                    </p:animClr>
                                    <p:set>
                                      <p:cBhvr>
                                        <p:cTn id="235" dur="500" fill="hold"/>
                                        <p:tgtEl>
                                          <p:spTgt spid="656"/>
                                        </p:tgtEl>
                                        <p:attrNameLst>
                                          <p:attrName>fill.type</p:attrName>
                                        </p:attrNameLst>
                                      </p:cBhvr>
                                      <p:to>
                                        <p:strVal val="solid"/>
                                      </p:to>
                                    </p:set>
                                    <p:set>
                                      <p:cBhvr>
                                        <p:cTn id="236" dur="500" fill="hold"/>
                                        <p:tgtEl>
                                          <p:spTgt spid="656"/>
                                        </p:tgtEl>
                                        <p:attrNameLst>
                                          <p:attrName>fill.on</p:attrName>
                                        </p:attrNameLst>
                                      </p:cBhvr>
                                      <p:to>
                                        <p:strVal val="true"/>
                                      </p:to>
                                    </p:set>
                                  </p:childTnLst>
                                </p:cTn>
                              </p:par>
                              <p:par>
                                <p:cTn id="237" presetID="1" presetClass="emph" presetSubtype="2" decel="100000" fill="hold" nodeType="withEffect">
                                  <p:stCondLst>
                                    <p:cond delay="0"/>
                                  </p:stCondLst>
                                  <p:childTnLst>
                                    <p:animClr clrSpc="rgb" dir="cw">
                                      <p:cBhvr>
                                        <p:cTn id="238" dur="500" fill="hold"/>
                                        <p:tgtEl>
                                          <p:spTgt spid="657"/>
                                        </p:tgtEl>
                                        <p:attrNameLst>
                                          <p:attrName>fillcolor</p:attrName>
                                        </p:attrNameLst>
                                      </p:cBhvr>
                                      <p:to>
                                        <a:srgbClr val="E1E1E1"/>
                                      </p:to>
                                    </p:animClr>
                                    <p:set>
                                      <p:cBhvr>
                                        <p:cTn id="239" dur="500" fill="hold"/>
                                        <p:tgtEl>
                                          <p:spTgt spid="657"/>
                                        </p:tgtEl>
                                        <p:attrNameLst>
                                          <p:attrName>fill.type</p:attrName>
                                        </p:attrNameLst>
                                      </p:cBhvr>
                                      <p:to>
                                        <p:strVal val="solid"/>
                                      </p:to>
                                    </p:set>
                                    <p:set>
                                      <p:cBhvr>
                                        <p:cTn id="240" dur="500" fill="hold"/>
                                        <p:tgtEl>
                                          <p:spTgt spid="657"/>
                                        </p:tgtEl>
                                        <p:attrNameLst>
                                          <p:attrName>fill.on</p:attrName>
                                        </p:attrNameLst>
                                      </p:cBhvr>
                                      <p:to>
                                        <p:strVal val="true"/>
                                      </p:to>
                                    </p:set>
                                  </p:childTnLst>
                                </p:cTn>
                              </p:par>
                              <p:par>
                                <p:cTn id="241" presetID="1" presetClass="emph" presetSubtype="2" decel="100000" fill="hold" nodeType="withEffect">
                                  <p:stCondLst>
                                    <p:cond delay="0"/>
                                  </p:stCondLst>
                                  <p:childTnLst>
                                    <p:animClr clrSpc="rgb" dir="cw">
                                      <p:cBhvr>
                                        <p:cTn id="242" dur="500" fill="hold"/>
                                        <p:tgtEl>
                                          <p:spTgt spid="654"/>
                                        </p:tgtEl>
                                        <p:attrNameLst>
                                          <p:attrName>fillcolor</p:attrName>
                                        </p:attrNameLst>
                                      </p:cBhvr>
                                      <p:to>
                                        <a:srgbClr val="E1E1E1"/>
                                      </p:to>
                                    </p:animClr>
                                    <p:set>
                                      <p:cBhvr>
                                        <p:cTn id="243" dur="500" fill="hold"/>
                                        <p:tgtEl>
                                          <p:spTgt spid="654"/>
                                        </p:tgtEl>
                                        <p:attrNameLst>
                                          <p:attrName>fill.type</p:attrName>
                                        </p:attrNameLst>
                                      </p:cBhvr>
                                      <p:to>
                                        <p:strVal val="solid"/>
                                      </p:to>
                                    </p:set>
                                    <p:set>
                                      <p:cBhvr>
                                        <p:cTn id="244" dur="500" fill="hold"/>
                                        <p:tgtEl>
                                          <p:spTgt spid="654"/>
                                        </p:tgtEl>
                                        <p:attrNameLst>
                                          <p:attrName>fill.on</p:attrName>
                                        </p:attrNameLst>
                                      </p:cBhvr>
                                      <p:to>
                                        <p:strVal val="true"/>
                                      </p:to>
                                    </p:set>
                                  </p:childTnLst>
                                </p:cTn>
                              </p:par>
                              <p:par>
                                <p:cTn id="245" presetID="1" presetClass="emph" presetSubtype="2" decel="100000" fill="hold" nodeType="withEffect">
                                  <p:stCondLst>
                                    <p:cond delay="0"/>
                                  </p:stCondLst>
                                  <p:childTnLst>
                                    <p:animClr clrSpc="rgb" dir="cw">
                                      <p:cBhvr>
                                        <p:cTn id="246" dur="500" fill="hold"/>
                                        <p:tgtEl>
                                          <p:spTgt spid="583"/>
                                        </p:tgtEl>
                                        <p:attrNameLst>
                                          <p:attrName>fillcolor</p:attrName>
                                        </p:attrNameLst>
                                      </p:cBhvr>
                                      <p:to>
                                        <a:srgbClr val="E1E1E1"/>
                                      </p:to>
                                    </p:animClr>
                                    <p:set>
                                      <p:cBhvr>
                                        <p:cTn id="247" dur="500" fill="hold"/>
                                        <p:tgtEl>
                                          <p:spTgt spid="583"/>
                                        </p:tgtEl>
                                        <p:attrNameLst>
                                          <p:attrName>fill.type</p:attrName>
                                        </p:attrNameLst>
                                      </p:cBhvr>
                                      <p:to>
                                        <p:strVal val="solid"/>
                                      </p:to>
                                    </p:set>
                                    <p:set>
                                      <p:cBhvr>
                                        <p:cTn id="248" dur="500" fill="hold"/>
                                        <p:tgtEl>
                                          <p:spTgt spid="583"/>
                                        </p:tgtEl>
                                        <p:attrNameLst>
                                          <p:attrName>fill.on</p:attrName>
                                        </p:attrNameLst>
                                      </p:cBhvr>
                                      <p:to>
                                        <p:strVal val="true"/>
                                      </p:to>
                                    </p:set>
                                  </p:childTnLst>
                                </p:cTn>
                              </p:par>
                              <p:par>
                                <p:cTn id="249" presetID="1" presetClass="emph" presetSubtype="2" decel="100000" fill="hold" nodeType="withEffect">
                                  <p:stCondLst>
                                    <p:cond delay="0"/>
                                  </p:stCondLst>
                                  <p:childTnLst>
                                    <p:animClr clrSpc="rgb" dir="cw">
                                      <p:cBhvr>
                                        <p:cTn id="250" dur="500" fill="hold"/>
                                        <p:tgtEl>
                                          <p:spTgt spid="569"/>
                                        </p:tgtEl>
                                        <p:attrNameLst>
                                          <p:attrName>fillcolor</p:attrName>
                                        </p:attrNameLst>
                                      </p:cBhvr>
                                      <p:to>
                                        <a:srgbClr val="E1E1E1"/>
                                      </p:to>
                                    </p:animClr>
                                    <p:set>
                                      <p:cBhvr>
                                        <p:cTn id="251" dur="500" fill="hold"/>
                                        <p:tgtEl>
                                          <p:spTgt spid="569"/>
                                        </p:tgtEl>
                                        <p:attrNameLst>
                                          <p:attrName>fill.type</p:attrName>
                                        </p:attrNameLst>
                                      </p:cBhvr>
                                      <p:to>
                                        <p:strVal val="solid"/>
                                      </p:to>
                                    </p:set>
                                    <p:set>
                                      <p:cBhvr>
                                        <p:cTn id="252" dur="500" fill="hold"/>
                                        <p:tgtEl>
                                          <p:spTgt spid="569"/>
                                        </p:tgtEl>
                                        <p:attrNameLst>
                                          <p:attrName>fill.on</p:attrName>
                                        </p:attrNameLst>
                                      </p:cBhvr>
                                      <p:to>
                                        <p:strVal val="true"/>
                                      </p:to>
                                    </p:set>
                                  </p:childTnLst>
                                </p:cTn>
                              </p:par>
                              <p:par>
                                <p:cTn id="253" presetID="1" presetClass="emph" presetSubtype="2" decel="100000" fill="hold" nodeType="withEffect">
                                  <p:stCondLst>
                                    <p:cond delay="0"/>
                                  </p:stCondLst>
                                  <p:childTnLst>
                                    <p:animClr clrSpc="rgb" dir="cw">
                                      <p:cBhvr>
                                        <p:cTn id="254" dur="500" fill="hold"/>
                                        <p:tgtEl>
                                          <p:spTgt spid="568"/>
                                        </p:tgtEl>
                                        <p:attrNameLst>
                                          <p:attrName>fillcolor</p:attrName>
                                        </p:attrNameLst>
                                      </p:cBhvr>
                                      <p:to>
                                        <a:srgbClr val="E1E1E1"/>
                                      </p:to>
                                    </p:animClr>
                                    <p:set>
                                      <p:cBhvr>
                                        <p:cTn id="255" dur="500" fill="hold"/>
                                        <p:tgtEl>
                                          <p:spTgt spid="568"/>
                                        </p:tgtEl>
                                        <p:attrNameLst>
                                          <p:attrName>fill.type</p:attrName>
                                        </p:attrNameLst>
                                      </p:cBhvr>
                                      <p:to>
                                        <p:strVal val="solid"/>
                                      </p:to>
                                    </p:set>
                                    <p:set>
                                      <p:cBhvr>
                                        <p:cTn id="256" dur="500" fill="hold"/>
                                        <p:tgtEl>
                                          <p:spTgt spid="568"/>
                                        </p:tgtEl>
                                        <p:attrNameLst>
                                          <p:attrName>fill.on</p:attrName>
                                        </p:attrNameLst>
                                      </p:cBhvr>
                                      <p:to>
                                        <p:strVal val="true"/>
                                      </p:to>
                                    </p:set>
                                  </p:childTnLst>
                                </p:cTn>
                              </p:par>
                              <p:par>
                                <p:cTn id="257" presetID="1" presetClass="emph" presetSubtype="2" decel="100000" fill="hold" nodeType="withEffect">
                                  <p:stCondLst>
                                    <p:cond delay="0"/>
                                  </p:stCondLst>
                                  <p:childTnLst>
                                    <p:animClr clrSpc="rgb" dir="cw">
                                      <p:cBhvr>
                                        <p:cTn id="258" dur="500" fill="hold"/>
                                        <p:tgtEl>
                                          <p:spTgt spid="561"/>
                                        </p:tgtEl>
                                        <p:attrNameLst>
                                          <p:attrName>fillcolor</p:attrName>
                                        </p:attrNameLst>
                                      </p:cBhvr>
                                      <p:to>
                                        <a:srgbClr val="E1E1E1"/>
                                      </p:to>
                                    </p:animClr>
                                    <p:set>
                                      <p:cBhvr>
                                        <p:cTn id="259" dur="500" fill="hold"/>
                                        <p:tgtEl>
                                          <p:spTgt spid="561"/>
                                        </p:tgtEl>
                                        <p:attrNameLst>
                                          <p:attrName>fill.type</p:attrName>
                                        </p:attrNameLst>
                                      </p:cBhvr>
                                      <p:to>
                                        <p:strVal val="solid"/>
                                      </p:to>
                                    </p:set>
                                    <p:set>
                                      <p:cBhvr>
                                        <p:cTn id="260" dur="500" fill="hold"/>
                                        <p:tgtEl>
                                          <p:spTgt spid="561"/>
                                        </p:tgtEl>
                                        <p:attrNameLst>
                                          <p:attrName>fill.on</p:attrName>
                                        </p:attrNameLst>
                                      </p:cBhvr>
                                      <p:to>
                                        <p:strVal val="true"/>
                                      </p:to>
                                    </p:set>
                                  </p:childTnLst>
                                </p:cTn>
                              </p:par>
                              <p:par>
                                <p:cTn id="261" presetID="1" presetClass="emph" presetSubtype="2" decel="100000" fill="hold" nodeType="withEffect">
                                  <p:stCondLst>
                                    <p:cond delay="0"/>
                                  </p:stCondLst>
                                  <p:childTnLst>
                                    <p:animClr clrSpc="rgb" dir="cw">
                                      <p:cBhvr>
                                        <p:cTn id="262" dur="500" fill="hold"/>
                                        <p:tgtEl>
                                          <p:spTgt spid="570"/>
                                        </p:tgtEl>
                                        <p:attrNameLst>
                                          <p:attrName>fillcolor</p:attrName>
                                        </p:attrNameLst>
                                      </p:cBhvr>
                                      <p:to>
                                        <a:srgbClr val="E1E1E1"/>
                                      </p:to>
                                    </p:animClr>
                                    <p:set>
                                      <p:cBhvr>
                                        <p:cTn id="263" dur="500" fill="hold"/>
                                        <p:tgtEl>
                                          <p:spTgt spid="570"/>
                                        </p:tgtEl>
                                        <p:attrNameLst>
                                          <p:attrName>fill.type</p:attrName>
                                        </p:attrNameLst>
                                      </p:cBhvr>
                                      <p:to>
                                        <p:strVal val="solid"/>
                                      </p:to>
                                    </p:set>
                                    <p:set>
                                      <p:cBhvr>
                                        <p:cTn id="264" dur="500" fill="hold"/>
                                        <p:tgtEl>
                                          <p:spTgt spid="570"/>
                                        </p:tgtEl>
                                        <p:attrNameLst>
                                          <p:attrName>fill.on</p:attrName>
                                        </p:attrNameLst>
                                      </p:cBhvr>
                                      <p:to>
                                        <p:strVal val="true"/>
                                      </p:to>
                                    </p:set>
                                  </p:childTnLst>
                                </p:cTn>
                              </p:par>
                              <p:par>
                                <p:cTn id="265" presetID="1" presetClass="emph" presetSubtype="2" decel="100000" fill="hold" nodeType="withEffect">
                                  <p:stCondLst>
                                    <p:cond delay="0"/>
                                  </p:stCondLst>
                                  <p:childTnLst>
                                    <p:animClr clrSpc="rgb" dir="cw">
                                      <p:cBhvr>
                                        <p:cTn id="266" dur="500" fill="hold"/>
                                        <p:tgtEl>
                                          <p:spTgt spid="571"/>
                                        </p:tgtEl>
                                        <p:attrNameLst>
                                          <p:attrName>fillcolor</p:attrName>
                                        </p:attrNameLst>
                                      </p:cBhvr>
                                      <p:to>
                                        <a:srgbClr val="E1E1E1"/>
                                      </p:to>
                                    </p:animClr>
                                    <p:set>
                                      <p:cBhvr>
                                        <p:cTn id="267" dur="500" fill="hold"/>
                                        <p:tgtEl>
                                          <p:spTgt spid="571"/>
                                        </p:tgtEl>
                                        <p:attrNameLst>
                                          <p:attrName>fill.type</p:attrName>
                                        </p:attrNameLst>
                                      </p:cBhvr>
                                      <p:to>
                                        <p:strVal val="solid"/>
                                      </p:to>
                                    </p:set>
                                    <p:set>
                                      <p:cBhvr>
                                        <p:cTn id="268" dur="500" fill="hold"/>
                                        <p:tgtEl>
                                          <p:spTgt spid="571"/>
                                        </p:tgtEl>
                                        <p:attrNameLst>
                                          <p:attrName>fill.on</p:attrName>
                                        </p:attrNameLst>
                                      </p:cBhvr>
                                      <p:to>
                                        <p:strVal val="true"/>
                                      </p:to>
                                    </p:set>
                                  </p:childTnLst>
                                </p:cTn>
                              </p:par>
                              <p:par>
                                <p:cTn id="269" presetID="1" presetClass="emph" presetSubtype="2" decel="100000" fill="hold" nodeType="withEffect">
                                  <p:stCondLst>
                                    <p:cond delay="0"/>
                                  </p:stCondLst>
                                  <p:childTnLst>
                                    <p:animClr clrSpc="rgb" dir="cw">
                                      <p:cBhvr>
                                        <p:cTn id="270" dur="500" fill="hold"/>
                                        <p:tgtEl>
                                          <p:spTgt spid="584"/>
                                        </p:tgtEl>
                                        <p:attrNameLst>
                                          <p:attrName>fillcolor</p:attrName>
                                        </p:attrNameLst>
                                      </p:cBhvr>
                                      <p:to>
                                        <a:srgbClr val="E1E1E1"/>
                                      </p:to>
                                    </p:animClr>
                                    <p:set>
                                      <p:cBhvr>
                                        <p:cTn id="271" dur="500" fill="hold"/>
                                        <p:tgtEl>
                                          <p:spTgt spid="584"/>
                                        </p:tgtEl>
                                        <p:attrNameLst>
                                          <p:attrName>fill.type</p:attrName>
                                        </p:attrNameLst>
                                      </p:cBhvr>
                                      <p:to>
                                        <p:strVal val="solid"/>
                                      </p:to>
                                    </p:set>
                                    <p:set>
                                      <p:cBhvr>
                                        <p:cTn id="272" dur="500" fill="hold"/>
                                        <p:tgtEl>
                                          <p:spTgt spid="584"/>
                                        </p:tgtEl>
                                        <p:attrNameLst>
                                          <p:attrName>fill.on</p:attrName>
                                        </p:attrNameLst>
                                      </p:cBhvr>
                                      <p:to>
                                        <p:strVal val="true"/>
                                      </p:to>
                                    </p:set>
                                  </p:childTnLst>
                                </p:cTn>
                              </p:par>
                              <p:par>
                                <p:cTn id="273" presetID="1" presetClass="emph" presetSubtype="2" decel="100000" fill="hold" nodeType="withEffect">
                                  <p:stCondLst>
                                    <p:cond delay="0"/>
                                  </p:stCondLst>
                                  <p:childTnLst>
                                    <p:animClr clrSpc="rgb" dir="cw">
                                      <p:cBhvr>
                                        <p:cTn id="274" dur="500" fill="hold"/>
                                        <p:tgtEl>
                                          <p:spTgt spid="651"/>
                                        </p:tgtEl>
                                        <p:attrNameLst>
                                          <p:attrName>fillcolor</p:attrName>
                                        </p:attrNameLst>
                                      </p:cBhvr>
                                      <p:to>
                                        <a:srgbClr val="E1E1E1"/>
                                      </p:to>
                                    </p:animClr>
                                    <p:set>
                                      <p:cBhvr>
                                        <p:cTn id="275" dur="500" fill="hold"/>
                                        <p:tgtEl>
                                          <p:spTgt spid="651"/>
                                        </p:tgtEl>
                                        <p:attrNameLst>
                                          <p:attrName>fill.type</p:attrName>
                                        </p:attrNameLst>
                                      </p:cBhvr>
                                      <p:to>
                                        <p:strVal val="solid"/>
                                      </p:to>
                                    </p:set>
                                    <p:set>
                                      <p:cBhvr>
                                        <p:cTn id="276" dur="500" fill="hold"/>
                                        <p:tgtEl>
                                          <p:spTgt spid="651"/>
                                        </p:tgtEl>
                                        <p:attrNameLst>
                                          <p:attrName>fill.on</p:attrName>
                                        </p:attrNameLst>
                                      </p:cBhvr>
                                      <p:to>
                                        <p:strVal val="true"/>
                                      </p:to>
                                    </p:set>
                                  </p:childTnLst>
                                </p:cTn>
                              </p:par>
                              <p:par>
                                <p:cTn id="277" presetID="1" presetClass="emph" presetSubtype="2" decel="100000" fill="hold" nodeType="withEffect">
                                  <p:stCondLst>
                                    <p:cond delay="0"/>
                                  </p:stCondLst>
                                  <p:childTnLst>
                                    <p:animClr clrSpc="rgb" dir="cw">
                                      <p:cBhvr>
                                        <p:cTn id="278" dur="500" fill="hold"/>
                                        <p:tgtEl>
                                          <p:spTgt spid="606"/>
                                        </p:tgtEl>
                                        <p:attrNameLst>
                                          <p:attrName>fillcolor</p:attrName>
                                        </p:attrNameLst>
                                      </p:cBhvr>
                                      <p:to>
                                        <a:srgbClr val="E1E1E1"/>
                                      </p:to>
                                    </p:animClr>
                                    <p:set>
                                      <p:cBhvr>
                                        <p:cTn id="279" dur="500" fill="hold"/>
                                        <p:tgtEl>
                                          <p:spTgt spid="606"/>
                                        </p:tgtEl>
                                        <p:attrNameLst>
                                          <p:attrName>fill.type</p:attrName>
                                        </p:attrNameLst>
                                      </p:cBhvr>
                                      <p:to>
                                        <p:strVal val="solid"/>
                                      </p:to>
                                    </p:set>
                                    <p:set>
                                      <p:cBhvr>
                                        <p:cTn id="280" dur="500" fill="hold"/>
                                        <p:tgtEl>
                                          <p:spTgt spid="606"/>
                                        </p:tgtEl>
                                        <p:attrNameLst>
                                          <p:attrName>fill.on</p:attrName>
                                        </p:attrNameLst>
                                      </p:cBhvr>
                                      <p:to>
                                        <p:strVal val="true"/>
                                      </p:to>
                                    </p:set>
                                  </p:childTnLst>
                                </p:cTn>
                              </p:par>
                              <p:par>
                                <p:cTn id="281" presetID="1" presetClass="emph" presetSubtype="2" decel="100000" fill="hold" nodeType="withEffect">
                                  <p:stCondLst>
                                    <p:cond delay="0"/>
                                  </p:stCondLst>
                                  <p:childTnLst>
                                    <p:animClr clrSpc="rgb" dir="cw">
                                      <p:cBhvr>
                                        <p:cTn id="282" dur="500" fill="hold"/>
                                        <p:tgtEl>
                                          <p:spTgt spid="649"/>
                                        </p:tgtEl>
                                        <p:attrNameLst>
                                          <p:attrName>fillcolor</p:attrName>
                                        </p:attrNameLst>
                                      </p:cBhvr>
                                      <p:to>
                                        <a:srgbClr val="E1E1E1"/>
                                      </p:to>
                                    </p:animClr>
                                    <p:set>
                                      <p:cBhvr>
                                        <p:cTn id="283" dur="500" fill="hold"/>
                                        <p:tgtEl>
                                          <p:spTgt spid="649"/>
                                        </p:tgtEl>
                                        <p:attrNameLst>
                                          <p:attrName>fill.type</p:attrName>
                                        </p:attrNameLst>
                                      </p:cBhvr>
                                      <p:to>
                                        <p:strVal val="solid"/>
                                      </p:to>
                                    </p:set>
                                    <p:set>
                                      <p:cBhvr>
                                        <p:cTn id="284" dur="500" fill="hold"/>
                                        <p:tgtEl>
                                          <p:spTgt spid="649"/>
                                        </p:tgtEl>
                                        <p:attrNameLst>
                                          <p:attrName>fill.on</p:attrName>
                                        </p:attrNameLst>
                                      </p:cBhvr>
                                      <p:to>
                                        <p:strVal val="true"/>
                                      </p:to>
                                    </p:set>
                                  </p:childTnLst>
                                </p:cTn>
                              </p:par>
                              <p:par>
                                <p:cTn id="285" presetID="7" presetClass="emph" presetSubtype="2" decel="100000" fill="hold" nodeType="withEffect">
                                  <p:stCondLst>
                                    <p:cond delay="0"/>
                                  </p:stCondLst>
                                  <p:childTnLst>
                                    <p:animClr clrSpc="rgb" dir="cw">
                                      <p:cBhvr>
                                        <p:cTn id="286" dur="500" fill="hold"/>
                                        <p:tgtEl>
                                          <p:spTgt spid="832"/>
                                        </p:tgtEl>
                                        <p:attrNameLst>
                                          <p:attrName>stroke.color</p:attrName>
                                        </p:attrNameLst>
                                      </p:cBhvr>
                                      <p:to>
                                        <a:srgbClr val="F2F2F2"/>
                                      </p:to>
                                    </p:animClr>
                                    <p:set>
                                      <p:cBhvr>
                                        <p:cTn id="287" dur="500" fill="hold"/>
                                        <p:tgtEl>
                                          <p:spTgt spid="832"/>
                                        </p:tgtEl>
                                        <p:attrNameLst>
                                          <p:attrName>stroke.on</p:attrName>
                                        </p:attrNameLst>
                                      </p:cBhvr>
                                      <p:to>
                                        <p:strVal val="true"/>
                                      </p:to>
                                    </p:set>
                                  </p:childTnLst>
                                </p:cTn>
                              </p:par>
                              <p:par>
                                <p:cTn id="288" presetID="7" presetClass="emph" presetSubtype="2" decel="100000" fill="hold" nodeType="withEffect">
                                  <p:stCondLst>
                                    <p:cond delay="0"/>
                                  </p:stCondLst>
                                  <p:childTnLst>
                                    <p:animClr clrSpc="rgb" dir="cw">
                                      <p:cBhvr>
                                        <p:cTn id="289" dur="500" fill="hold"/>
                                        <p:tgtEl>
                                          <p:spTgt spid="833"/>
                                        </p:tgtEl>
                                        <p:attrNameLst>
                                          <p:attrName>stroke.color</p:attrName>
                                        </p:attrNameLst>
                                      </p:cBhvr>
                                      <p:to>
                                        <a:srgbClr val="F2F2F2"/>
                                      </p:to>
                                    </p:animClr>
                                    <p:set>
                                      <p:cBhvr>
                                        <p:cTn id="290" dur="500" fill="hold"/>
                                        <p:tgtEl>
                                          <p:spTgt spid="833"/>
                                        </p:tgtEl>
                                        <p:attrNameLst>
                                          <p:attrName>stroke.on</p:attrName>
                                        </p:attrNameLst>
                                      </p:cBhvr>
                                      <p:to>
                                        <p:strVal val="true"/>
                                      </p:to>
                                    </p:set>
                                  </p:childTnLst>
                                </p:cTn>
                              </p:par>
                              <p:par>
                                <p:cTn id="291" presetID="7" presetClass="emph" presetSubtype="2" decel="100000" fill="hold" nodeType="withEffect">
                                  <p:stCondLst>
                                    <p:cond delay="0"/>
                                  </p:stCondLst>
                                  <p:childTnLst>
                                    <p:animClr clrSpc="rgb" dir="cw">
                                      <p:cBhvr>
                                        <p:cTn id="292" dur="500" fill="hold"/>
                                        <p:tgtEl>
                                          <p:spTgt spid="834"/>
                                        </p:tgtEl>
                                        <p:attrNameLst>
                                          <p:attrName>stroke.color</p:attrName>
                                        </p:attrNameLst>
                                      </p:cBhvr>
                                      <p:to>
                                        <a:srgbClr val="F2F2F2"/>
                                      </p:to>
                                    </p:animClr>
                                    <p:set>
                                      <p:cBhvr>
                                        <p:cTn id="293" dur="500" fill="hold"/>
                                        <p:tgtEl>
                                          <p:spTgt spid="834"/>
                                        </p:tgtEl>
                                        <p:attrNameLst>
                                          <p:attrName>stroke.on</p:attrName>
                                        </p:attrNameLst>
                                      </p:cBhvr>
                                      <p:to>
                                        <p:strVal val="true"/>
                                      </p:to>
                                    </p:set>
                                  </p:childTnLst>
                                </p:cTn>
                              </p:par>
                              <p:par>
                                <p:cTn id="294" presetID="7" presetClass="emph" presetSubtype="2" decel="100000" fill="hold" nodeType="withEffect">
                                  <p:stCondLst>
                                    <p:cond delay="0"/>
                                  </p:stCondLst>
                                  <p:childTnLst>
                                    <p:animClr clrSpc="rgb" dir="cw">
                                      <p:cBhvr>
                                        <p:cTn id="295" dur="500" fill="hold"/>
                                        <p:tgtEl>
                                          <p:spTgt spid="835"/>
                                        </p:tgtEl>
                                        <p:attrNameLst>
                                          <p:attrName>stroke.color</p:attrName>
                                        </p:attrNameLst>
                                      </p:cBhvr>
                                      <p:to>
                                        <a:srgbClr val="F2F2F2"/>
                                      </p:to>
                                    </p:animClr>
                                    <p:set>
                                      <p:cBhvr>
                                        <p:cTn id="296" dur="500" fill="hold"/>
                                        <p:tgtEl>
                                          <p:spTgt spid="835"/>
                                        </p:tgtEl>
                                        <p:attrNameLst>
                                          <p:attrName>stroke.on</p:attrName>
                                        </p:attrNameLst>
                                      </p:cBhvr>
                                      <p:to>
                                        <p:strVal val="true"/>
                                      </p:to>
                                    </p:set>
                                  </p:childTnLst>
                                </p:cTn>
                              </p:par>
                              <p:par>
                                <p:cTn id="297" presetID="7" presetClass="emph" presetSubtype="2" decel="100000" fill="hold" nodeType="withEffect">
                                  <p:stCondLst>
                                    <p:cond delay="0"/>
                                  </p:stCondLst>
                                  <p:childTnLst>
                                    <p:animClr clrSpc="rgb" dir="cw">
                                      <p:cBhvr>
                                        <p:cTn id="298" dur="500" fill="hold"/>
                                        <p:tgtEl>
                                          <p:spTgt spid="836"/>
                                        </p:tgtEl>
                                        <p:attrNameLst>
                                          <p:attrName>stroke.color</p:attrName>
                                        </p:attrNameLst>
                                      </p:cBhvr>
                                      <p:to>
                                        <a:srgbClr val="F2F2F2"/>
                                      </p:to>
                                    </p:animClr>
                                    <p:set>
                                      <p:cBhvr>
                                        <p:cTn id="299" dur="500" fill="hold"/>
                                        <p:tgtEl>
                                          <p:spTgt spid="836"/>
                                        </p:tgtEl>
                                        <p:attrNameLst>
                                          <p:attrName>stroke.on</p:attrName>
                                        </p:attrNameLst>
                                      </p:cBhvr>
                                      <p:to>
                                        <p:strVal val="true"/>
                                      </p:to>
                                    </p:set>
                                  </p:childTnLst>
                                </p:cTn>
                              </p:par>
                              <p:par>
                                <p:cTn id="300" presetID="7" presetClass="emph" presetSubtype="2" decel="100000" fill="hold" nodeType="withEffect">
                                  <p:stCondLst>
                                    <p:cond delay="0"/>
                                  </p:stCondLst>
                                  <p:childTnLst>
                                    <p:animClr clrSpc="rgb" dir="cw">
                                      <p:cBhvr>
                                        <p:cTn id="301" dur="500" fill="hold"/>
                                        <p:tgtEl>
                                          <p:spTgt spid="837"/>
                                        </p:tgtEl>
                                        <p:attrNameLst>
                                          <p:attrName>stroke.color</p:attrName>
                                        </p:attrNameLst>
                                      </p:cBhvr>
                                      <p:to>
                                        <a:srgbClr val="F2F2F2"/>
                                      </p:to>
                                    </p:animClr>
                                    <p:set>
                                      <p:cBhvr>
                                        <p:cTn id="302" dur="500" fill="hold"/>
                                        <p:tgtEl>
                                          <p:spTgt spid="837"/>
                                        </p:tgtEl>
                                        <p:attrNameLst>
                                          <p:attrName>stroke.on</p:attrName>
                                        </p:attrNameLst>
                                      </p:cBhvr>
                                      <p:to>
                                        <p:strVal val="true"/>
                                      </p:to>
                                    </p:set>
                                  </p:childTnLst>
                                </p:cTn>
                              </p:par>
                              <p:par>
                                <p:cTn id="303" presetID="7" presetClass="emph" presetSubtype="2" decel="100000" fill="hold" nodeType="withEffect">
                                  <p:stCondLst>
                                    <p:cond delay="0"/>
                                  </p:stCondLst>
                                  <p:childTnLst>
                                    <p:animClr clrSpc="rgb" dir="cw">
                                      <p:cBhvr>
                                        <p:cTn id="304" dur="500" fill="hold"/>
                                        <p:tgtEl>
                                          <p:spTgt spid="838"/>
                                        </p:tgtEl>
                                        <p:attrNameLst>
                                          <p:attrName>stroke.color</p:attrName>
                                        </p:attrNameLst>
                                      </p:cBhvr>
                                      <p:to>
                                        <a:srgbClr val="F2F2F2"/>
                                      </p:to>
                                    </p:animClr>
                                    <p:set>
                                      <p:cBhvr>
                                        <p:cTn id="305" dur="500" fill="hold"/>
                                        <p:tgtEl>
                                          <p:spTgt spid="838"/>
                                        </p:tgtEl>
                                        <p:attrNameLst>
                                          <p:attrName>stroke.on</p:attrName>
                                        </p:attrNameLst>
                                      </p:cBhvr>
                                      <p:to>
                                        <p:strVal val="true"/>
                                      </p:to>
                                    </p:set>
                                  </p:childTnLst>
                                </p:cTn>
                              </p:par>
                              <p:par>
                                <p:cTn id="306" presetID="7" presetClass="emph" presetSubtype="2" decel="100000" fill="hold" nodeType="withEffect">
                                  <p:stCondLst>
                                    <p:cond delay="0"/>
                                  </p:stCondLst>
                                  <p:childTnLst>
                                    <p:animClr clrSpc="rgb" dir="cw">
                                      <p:cBhvr>
                                        <p:cTn id="307" dur="500" fill="hold"/>
                                        <p:tgtEl>
                                          <p:spTgt spid="839"/>
                                        </p:tgtEl>
                                        <p:attrNameLst>
                                          <p:attrName>stroke.color</p:attrName>
                                        </p:attrNameLst>
                                      </p:cBhvr>
                                      <p:to>
                                        <a:srgbClr val="F2F2F2"/>
                                      </p:to>
                                    </p:animClr>
                                    <p:set>
                                      <p:cBhvr>
                                        <p:cTn id="308" dur="500" fill="hold"/>
                                        <p:tgtEl>
                                          <p:spTgt spid="839"/>
                                        </p:tgtEl>
                                        <p:attrNameLst>
                                          <p:attrName>stroke.on</p:attrName>
                                        </p:attrNameLst>
                                      </p:cBhvr>
                                      <p:to>
                                        <p:strVal val="true"/>
                                      </p:to>
                                    </p:set>
                                  </p:childTnLst>
                                </p:cTn>
                              </p:par>
                              <p:par>
                                <p:cTn id="309" presetID="7" presetClass="emph" presetSubtype="2" decel="100000" fill="hold" nodeType="withEffect">
                                  <p:stCondLst>
                                    <p:cond delay="0"/>
                                  </p:stCondLst>
                                  <p:childTnLst>
                                    <p:animClr clrSpc="rgb" dir="cw">
                                      <p:cBhvr>
                                        <p:cTn id="310" dur="500" fill="hold"/>
                                        <p:tgtEl>
                                          <p:spTgt spid="840"/>
                                        </p:tgtEl>
                                        <p:attrNameLst>
                                          <p:attrName>stroke.color</p:attrName>
                                        </p:attrNameLst>
                                      </p:cBhvr>
                                      <p:to>
                                        <a:srgbClr val="F2F2F2"/>
                                      </p:to>
                                    </p:animClr>
                                    <p:set>
                                      <p:cBhvr>
                                        <p:cTn id="311" dur="500" fill="hold"/>
                                        <p:tgtEl>
                                          <p:spTgt spid="840"/>
                                        </p:tgtEl>
                                        <p:attrNameLst>
                                          <p:attrName>stroke.on</p:attrName>
                                        </p:attrNameLst>
                                      </p:cBhvr>
                                      <p:to>
                                        <p:strVal val="true"/>
                                      </p:to>
                                    </p:set>
                                  </p:childTnLst>
                                </p:cTn>
                              </p:par>
                              <p:par>
                                <p:cTn id="312" presetID="7" presetClass="emph" presetSubtype="2" decel="100000" fill="hold" nodeType="withEffect">
                                  <p:stCondLst>
                                    <p:cond delay="0"/>
                                  </p:stCondLst>
                                  <p:childTnLst>
                                    <p:animClr clrSpc="rgb" dir="cw">
                                      <p:cBhvr>
                                        <p:cTn id="313" dur="500" fill="hold"/>
                                        <p:tgtEl>
                                          <p:spTgt spid="841"/>
                                        </p:tgtEl>
                                        <p:attrNameLst>
                                          <p:attrName>stroke.color</p:attrName>
                                        </p:attrNameLst>
                                      </p:cBhvr>
                                      <p:to>
                                        <a:srgbClr val="F2F2F2"/>
                                      </p:to>
                                    </p:animClr>
                                    <p:set>
                                      <p:cBhvr>
                                        <p:cTn id="314" dur="500" fill="hold"/>
                                        <p:tgtEl>
                                          <p:spTgt spid="841"/>
                                        </p:tgtEl>
                                        <p:attrNameLst>
                                          <p:attrName>stroke.on</p:attrName>
                                        </p:attrNameLst>
                                      </p:cBhvr>
                                      <p:to>
                                        <p:strVal val="true"/>
                                      </p:to>
                                    </p:set>
                                  </p:childTnLst>
                                </p:cTn>
                              </p:par>
                              <p:par>
                                <p:cTn id="315" presetID="7" presetClass="emph" presetSubtype="2" decel="100000" fill="hold" nodeType="withEffect">
                                  <p:stCondLst>
                                    <p:cond delay="0"/>
                                  </p:stCondLst>
                                  <p:childTnLst>
                                    <p:animClr clrSpc="rgb" dir="cw">
                                      <p:cBhvr>
                                        <p:cTn id="316" dur="500" fill="hold"/>
                                        <p:tgtEl>
                                          <p:spTgt spid="842"/>
                                        </p:tgtEl>
                                        <p:attrNameLst>
                                          <p:attrName>stroke.color</p:attrName>
                                        </p:attrNameLst>
                                      </p:cBhvr>
                                      <p:to>
                                        <a:srgbClr val="F2F2F2"/>
                                      </p:to>
                                    </p:animClr>
                                    <p:set>
                                      <p:cBhvr>
                                        <p:cTn id="317" dur="500" fill="hold"/>
                                        <p:tgtEl>
                                          <p:spTgt spid="842"/>
                                        </p:tgtEl>
                                        <p:attrNameLst>
                                          <p:attrName>stroke.on</p:attrName>
                                        </p:attrNameLst>
                                      </p:cBhvr>
                                      <p:to>
                                        <p:strVal val="true"/>
                                      </p:to>
                                    </p:set>
                                  </p:childTnLst>
                                </p:cTn>
                              </p:par>
                              <p:par>
                                <p:cTn id="318" presetID="7" presetClass="emph" presetSubtype="2" decel="100000" fill="hold" nodeType="withEffect">
                                  <p:stCondLst>
                                    <p:cond delay="0"/>
                                  </p:stCondLst>
                                  <p:childTnLst>
                                    <p:animClr clrSpc="rgb" dir="cw">
                                      <p:cBhvr>
                                        <p:cTn id="319" dur="500" fill="hold"/>
                                        <p:tgtEl>
                                          <p:spTgt spid="843"/>
                                        </p:tgtEl>
                                        <p:attrNameLst>
                                          <p:attrName>stroke.color</p:attrName>
                                        </p:attrNameLst>
                                      </p:cBhvr>
                                      <p:to>
                                        <a:srgbClr val="F2F2F2"/>
                                      </p:to>
                                    </p:animClr>
                                    <p:set>
                                      <p:cBhvr>
                                        <p:cTn id="320" dur="500" fill="hold"/>
                                        <p:tgtEl>
                                          <p:spTgt spid="843"/>
                                        </p:tgtEl>
                                        <p:attrNameLst>
                                          <p:attrName>stroke.on</p:attrName>
                                        </p:attrNameLst>
                                      </p:cBhvr>
                                      <p:to>
                                        <p:strVal val="true"/>
                                      </p:to>
                                    </p:set>
                                  </p:childTnLst>
                                </p:cTn>
                              </p:par>
                              <p:par>
                                <p:cTn id="321" presetID="7" presetClass="emph" presetSubtype="2" decel="100000" fill="hold" nodeType="withEffect">
                                  <p:stCondLst>
                                    <p:cond delay="0"/>
                                  </p:stCondLst>
                                  <p:childTnLst>
                                    <p:animClr clrSpc="rgb" dir="cw">
                                      <p:cBhvr>
                                        <p:cTn id="322" dur="500" fill="hold"/>
                                        <p:tgtEl>
                                          <p:spTgt spid="844"/>
                                        </p:tgtEl>
                                        <p:attrNameLst>
                                          <p:attrName>stroke.color</p:attrName>
                                        </p:attrNameLst>
                                      </p:cBhvr>
                                      <p:to>
                                        <a:srgbClr val="F2F2F2"/>
                                      </p:to>
                                    </p:animClr>
                                    <p:set>
                                      <p:cBhvr>
                                        <p:cTn id="323" dur="500" fill="hold"/>
                                        <p:tgtEl>
                                          <p:spTgt spid="844"/>
                                        </p:tgtEl>
                                        <p:attrNameLst>
                                          <p:attrName>stroke.on</p:attrName>
                                        </p:attrNameLst>
                                      </p:cBhvr>
                                      <p:to>
                                        <p:strVal val="true"/>
                                      </p:to>
                                    </p:set>
                                  </p:childTnLst>
                                </p:cTn>
                              </p:par>
                              <p:par>
                                <p:cTn id="324" presetID="7" presetClass="emph" presetSubtype="2" decel="100000" fill="hold" nodeType="withEffect">
                                  <p:stCondLst>
                                    <p:cond delay="0"/>
                                  </p:stCondLst>
                                  <p:childTnLst>
                                    <p:animClr clrSpc="rgb" dir="cw">
                                      <p:cBhvr>
                                        <p:cTn id="325" dur="500" fill="hold"/>
                                        <p:tgtEl>
                                          <p:spTgt spid="845"/>
                                        </p:tgtEl>
                                        <p:attrNameLst>
                                          <p:attrName>stroke.color</p:attrName>
                                        </p:attrNameLst>
                                      </p:cBhvr>
                                      <p:to>
                                        <a:srgbClr val="F2F2F2"/>
                                      </p:to>
                                    </p:animClr>
                                    <p:set>
                                      <p:cBhvr>
                                        <p:cTn id="326" dur="500" fill="hold"/>
                                        <p:tgtEl>
                                          <p:spTgt spid="845"/>
                                        </p:tgtEl>
                                        <p:attrNameLst>
                                          <p:attrName>stroke.on</p:attrName>
                                        </p:attrNameLst>
                                      </p:cBhvr>
                                      <p:to>
                                        <p:strVal val="true"/>
                                      </p:to>
                                    </p:set>
                                  </p:childTnLst>
                                </p:cTn>
                              </p:par>
                              <p:par>
                                <p:cTn id="327" presetID="7" presetClass="emph" presetSubtype="2" decel="100000" fill="hold" nodeType="withEffect">
                                  <p:stCondLst>
                                    <p:cond delay="0"/>
                                  </p:stCondLst>
                                  <p:childTnLst>
                                    <p:animClr clrSpc="rgb" dir="cw">
                                      <p:cBhvr>
                                        <p:cTn id="328" dur="500" fill="hold"/>
                                        <p:tgtEl>
                                          <p:spTgt spid="846"/>
                                        </p:tgtEl>
                                        <p:attrNameLst>
                                          <p:attrName>stroke.color</p:attrName>
                                        </p:attrNameLst>
                                      </p:cBhvr>
                                      <p:to>
                                        <a:srgbClr val="F2F2F2"/>
                                      </p:to>
                                    </p:animClr>
                                    <p:set>
                                      <p:cBhvr>
                                        <p:cTn id="329" dur="500" fill="hold"/>
                                        <p:tgtEl>
                                          <p:spTgt spid="846"/>
                                        </p:tgtEl>
                                        <p:attrNameLst>
                                          <p:attrName>stroke.on</p:attrName>
                                        </p:attrNameLst>
                                      </p:cBhvr>
                                      <p:to>
                                        <p:strVal val="true"/>
                                      </p:to>
                                    </p:set>
                                  </p:childTnLst>
                                </p:cTn>
                              </p:par>
                              <p:par>
                                <p:cTn id="330" presetID="7" presetClass="emph" presetSubtype="2" decel="100000" fill="hold" nodeType="withEffect">
                                  <p:stCondLst>
                                    <p:cond delay="0"/>
                                  </p:stCondLst>
                                  <p:childTnLst>
                                    <p:animClr clrSpc="rgb" dir="cw">
                                      <p:cBhvr>
                                        <p:cTn id="331" dur="500" fill="hold"/>
                                        <p:tgtEl>
                                          <p:spTgt spid="847"/>
                                        </p:tgtEl>
                                        <p:attrNameLst>
                                          <p:attrName>stroke.color</p:attrName>
                                        </p:attrNameLst>
                                      </p:cBhvr>
                                      <p:to>
                                        <a:srgbClr val="F2F2F2"/>
                                      </p:to>
                                    </p:animClr>
                                    <p:set>
                                      <p:cBhvr>
                                        <p:cTn id="332" dur="500" fill="hold"/>
                                        <p:tgtEl>
                                          <p:spTgt spid="847"/>
                                        </p:tgtEl>
                                        <p:attrNameLst>
                                          <p:attrName>stroke.on</p:attrName>
                                        </p:attrNameLst>
                                      </p:cBhvr>
                                      <p:to>
                                        <p:strVal val="true"/>
                                      </p:to>
                                    </p:set>
                                  </p:childTnLst>
                                </p:cTn>
                              </p:par>
                              <p:par>
                                <p:cTn id="333" presetID="7" presetClass="emph" presetSubtype="2" decel="100000" fill="hold" nodeType="withEffect">
                                  <p:stCondLst>
                                    <p:cond delay="0"/>
                                  </p:stCondLst>
                                  <p:childTnLst>
                                    <p:animClr clrSpc="rgb" dir="cw">
                                      <p:cBhvr>
                                        <p:cTn id="334" dur="500" fill="hold"/>
                                        <p:tgtEl>
                                          <p:spTgt spid="848"/>
                                        </p:tgtEl>
                                        <p:attrNameLst>
                                          <p:attrName>stroke.color</p:attrName>
                                        </p:attrNameLst>
                                      </p:cBhvr>
                                      <p:to>
                                        <a:srgbClr val="F2F2F2"/>
                                      </p:to>
                                    </p:animClr>
                                    <p:set>
                                      <p:cBhvr>
                                        <p:cTn id="335" dur="500" fill="hold"/>
                                        <p:tgtEl>
                                          <p:spTgt spid="848"/>
                                        </p:tgtEl>
                                        <p:attrNameLst>
                                          <p:attrName>stroke.on</p:attrName>
                                        </p:attrNameLst>
                                      </p:cBhvr>
                                      <p:to>
                                        <p:strVal val="true"/>
                                      </p:to>
                                    </p:set>
                                  </p:childTnLst>
                                </p:cTn>
                              </p:par>
                              <p:par>
                                <p:cTn id="336" presetID="7" presetClass="emph" presetSubtype="2" decel="100000" fill="hold" nodeType="withEffect">
                                  <p:stCondLst>
                                    <p:cond delay="0"/>
                                  </p:stCondLst>
                                  <p:childTnLst>
                                    <p:animClr clrSpc="rgb" dir="cw">
                                      <p:cBhvr>
                                        <p:cTn id="337" dur="500" fill="hold"/>
                                        <p:tgtEl>
                                          <p:spTgt spid="849"/>
                                        </p:tgtEl>
                                        <p:attrNameLst>
                                          <p:attrName>stroke.color</p:attrName>
                                        </p:attrNameLst>
                                      </p:cBhvr>
                                      <p:to>
                                        <a:srgbClr val="F2F2F2"/>
                                      </p:to>
                                    </p:animClr>
                                    <p:set>
                                      <p:cBhvr>
                                        <p:cTn id="338" dur="500" fill="hold"/>
                                        <p:tgtEl>
                                          <p:spTgt spid="849"/>
                                        </p:tgtEl>
                                        <p:attrNameLst>
                                          <p:attrName>stroke.on</p:attrName>
                                        </p:attrNameLst>
                                      </p:cBhvr>
                                      <p:to>
                                        <p:strVal val="true"/>
                                      </p:to>
                                    </p:set>
                                  </p:childTnLst>
                                </p:cTn>
                              </p:par>
                              <p:par>
                                <p:cTn id="339" presetID="7" presetClass="emph" presetSubtype="2" decel="100000" fill="hold" nodeType="withEffect">
                                  <p:stCondLst>
                                    <p:cond delay="0"/>
                                  </p:stCondLst>
                                  <p:childTnLst>
                                    <p:animClr clrSpc="rgb" dir="cw">
                                      <p:cBhvr>
                                        <p:cTn id="340" dur="500" fill="hold"/>
                                        <p:tgtEl>
                                          <p:spTgt spid="850"/>
                                        </p:tgtEl>
                                        <p:attrNameLst>
                                          <p:attrName>stroke.color</p:attrName>
                                        </p:attrNameLst>
                                      </p:cBhvr>
                                      <p:to>
                                        <a:srgbClr val="F2F2F2"/>
                                      </p:to>
                                    </p:animClr>
                                    <p:set>
                                      <p:cBhvr>
                                        <p:cTn id="341" dur="500" fill="hold"/>
                                        <p:tgtEl>
                                          <p:spTgt spid="850"/>
                                        </p:tgtEl>
                                        <p:attrNameLst>
                                          <p:attrName>stroke.on</p:attrName>
                                        </p:attrNameLst>
                                      </p:cBhvr>
                                      <p:to>
                                        <p:strVal val="true"/>
                                      </p:to>
                                    </p:set>
                                  </p:childTnLst>
                                </p:cTn>
                              </p:par>
                              <p:par>
                                <p:cTn id="342" presetID="7" presetClass="emph" presetSubtype="2" decel="100000" fill="hold" nodeType="withEffect">
                                  <p:stCondLst>
                                    <p:cond delay="0"/>
                                  </p:stCondLst>
                                  <p:childTnLst>
                                    <p:animClr clrSpc="rgb" dir="cw">
                                      <p:cBhvr>
                                        <p:cTn id="343" dur="500" fill="hold"/>
                                        <p:tgtEl>
                                          <p:spTgt spid="851"/>
                                        </p:tgtEl>
                                        <p:attrNameLst>
                                          <p:attrName>stroke.color</p:attrName>
                                        </p:attrNameLst>
                                      </p:cBhvr>
                                      <p:to>
                                        <a:srgbClr val="F2F2F2"/>
                                      </p:to>
                                    </p:animClr>
                                    <p:set>
                                      <p:cBhvr>
                                        <p:cTn id="344" dur="500" fill="hold"/>
                                        <p:tgtEl>
                                          <p:spTgt spid="851"/>
                                        </p:tgtEl>
                                        <p:attrNameLst>
                                          <p:attrName>stroke.on</p:attrName>
                                        </p:attrNameLst>
                                      </p:cBhvr>
                                      <p:to>
                                        <p:strVal val="true"/>
                                      </p:to>
                                    </p:set>
                                  </p:childTnLst>
                                </p:cTn>
                              </p:par>
                              <p:par>
                                <p:cTn id="345" presetID="7" presetClass="emph" presetSubtype="2" decel="100000" fill="hold" nodeType="withEffect">
                                  <p:stCondLst>
                                    <p:cond delay="0"/>
                                  </p:stCondLst>
                                  <p:childTnLst>
                                    <p:animClr clrSpc="rgb" dir="cw">
                                      <p:cBhvr>
                                        <p:cTn id="346" dur="500" fill="hold"/>
                                        <p:tgtEl>
                                          <p:spTgt spid="852"/>
                                        </p:tgtEl>
                                        <p:attrNameLst>
                                          <p:attrName>stroke.color</p:attrName>
                                        </p:attrNameLst>
                                      </p:cBhvr>
                                      <p:to>
                                        <a:srgbClr val="F2F2F2"/>
                                      </p:to>
                                    </p:animClr>
                                    <p:set>
                                      <p:cBhvr>
                                        <p:cTn id="347" dur="500" fill="hold"/>
                                        <p:tgtEl>
                                          <p:spTgt spid="852"/>
                                        </p:tgtEl>
                                        <p:attrNameLst>
                                          <p:attrName>stroke.on</p:attrName>
                                        </p:attrNameLst>
                                      </p:cBhvr>
                                      <p:to>
                                        <p:strVal val="true"/>
                                      </p:to>
                                    </p:set>
                                  </p:childTnLst>
                                </p:cTn>
                              </p:par>
                              <p:par>
                                <p:cTn id="348" presetID="7" presetClass="emph" presetSubtype="2" decel="100000" fill="hold" nodeType="withEffect">
                                  <p:stCondLst>
                                    <p:cond delay="0"/>
                                  </p:stCondLst>
                                  <p:childTnLst>
                                    <p:animClr clrSpc="rgb" dir="cw">
                                      <p:cBhvr>
                                        <p:cTn id="349" dur="500" fill="hold"/>
                                        <p:tgtEl>
                                          <p:spTgt spid="853"/>
                                        </p:tgtEl>
                                        <p:attrNameLst>
                                          <p:attrName>stroke.color</p:attrName>
                                        </p:attrNameLst>
                                      </p:cBhvr>
                                      <p:to>
                                        <a:srgbClr val="F2F2F2"/>
                                      </p:to>
                                    </p:animClr>
                                    <p:set>
                                      <p:cBhvr>
                                        <p:cTn id="350" dur="500" fill="hold"/>
                                        <p:tgtEl>
                                          <p:spTgt spid="853"/>
                                        </p:tgtEl>
                                        <p:attrNameLst>
                                          <p:attrName>stroke.on</p:attrName>
                                        </p:attrNameLst>
                                      </p:cBhvr>
                                      <p:to>
                                        <p:strVal val="true"/>
                                      </p:to>
                                    </p:set>
                                  </p:childTnLst>
                                </p:cTn>
                              </p:par>
                              <p:par>
                                <p:cTn id="351" presetID="7" presetClass="emph" presetSubtype="2" decel="100000" fill="hold" nodeType="withEffect">
                                  <p:stCondLst>
                                    <p:cond delay="0"/>
                                  </p:stCondLst>
                                  <p:childTnLst>
                                    <p:animClr clrSpc="rgb" dir="cw">
                                      <p:cBhvr>
                                        <p:cTn id="352" dur="500" fill="hold"/>
                                        <p:tgtEl>
                                          <p:spTgt spid="854"/>
                                        </p:tgtEl>
                                        <p:attrNameLst>
                                          <p:attrName>stroke.color</p:attrName>
                                        </p:attrNameLst>
                                      </p:cBhvr>
                                      <p:to>
                                        <a:srgbClr val="F2F2F2"/>
                                      </p:to>
                                    </p:animClr>
                                    <p:set>
                                      <p:cBhvr>
                                        <p:cTn id="353" dur="500" fill="hold"/>
                                        <p:tgtEl>
                                          <p:spTgt spid="854"/>
                                        </p:tgtEl>
                                        <p:attrNameLst>
                                          <p:attrName>stroke.on</p:attrName>
                                        </p:attrNameLst>
                                      </p:cBhvr>
                                      <p:to>
                                        <p:strVal val="true"/>
                                      </p:to>
                                    </p:set>
                                  </p:childTnLst>
                                </p:cTn>
                              </p:par>
                              <p:par>
                                <p:cTn id="354" presetID="7" presetClass="emph" presetSubtype="2" decel="100000" fill="hold" nodeType="withEffect">
                                  <p:stCondLst>
                                    <p:cond delay="0"/>
                                  </p:stCondLst>
                                  <p:childTnLst>
                                    <p:animClr clrSpc="rgb" dir="cw">
                                      <p:cBhvr>
                                        <p:cTn id="355" dur="500" fill="hold"/>
                                        <p:tgtEl>
                                          <p:spTgt spid="855"/>
                                        </p:tgtEl>
                                        <p:attrNameLst>
                                          <p:attrName>stroke.color</p:attrName>
                                        </p:attrNameLst>
                                      </p:cBhvr>
                                      <p:to>
                                        <a:srgbClr val="F2F2F2"/>
                                      </p:to>
                                    </p:animClr>
                                    <p:set>
                                      <p:cBhvr>
                                        <p:cTn id="356" dur="500" fill="hold"/>
                                        <p:tgtEl>
                                          <p:spTgt spid="855"/>
                                        </p:tgtEl>
                                        <p:attrNameLst>
                                          <p:attrName>stroke.on</p:attrName>
                                        </p:attrNameLst>
                                      </p:cBhvr>
                                      <p:to>
                                        <p:strVal val="true"/>
                                      </p:to>
                                    </p:set>
                                  </p:childTnLst>
                                </p:cTn>
                              </p:par>
                              <p:par>
                                <p:cTn id="357" presetID="7" presetClass="emph" presetSubtype="2" decel="100000" fill="hold" nodeType="withEffect">
                                  <p:stCondLst>
                                    <p:cond delay="0"/>
                                  </p:stCondLst>
                                  <p:childTnLst>
                                    <p:animClr clrSpc="rgb" dir="cw">
                                      <p:cBhvr>
                                        <p:cTn id="358" dur="500" fill="hold"/>
                                        <p:tgtEl>
                                          <p:spTgt spid="856"/>
                                        </p:tgtEl>
                                        <p:attrNameLst>
                                          <p:attrName>stroke.color</p:attrName>
                                        </p:attrNameLst>
                                      </p:cBhvr>
                                      <p:to>
                                        <a:srgbClr val="F2F2F2"/>
                                      </p:to>
                                    </p:animClr>
                                    <p:set>
                                      <p:cBhvr>
                                        <p:cTn id="359" dur="500" fill="hold"/>
                                        <p:tgtEl>
                                          <p:spTgt spid="856"/>
                                        </p:tgtEl>
                                        <p:attrNameLst>
                                          <p:attrName>stroke.on</p:attrName>
                                        </p:attrNameLst>
                                      </p:cBhvr>
                                      <p:to>
                                        <p:strVal val="true"/>
                                      </p:to>
                                    </p:set>
                                  </p:childTnLst>
                                </p:cTn>
                              </p:par>
                              <p:par>
                                <p:cTn id="360" presetID="7" presetClass="emph" presetSubtype="2" decel="100000" fill="hold" nodeType="withEffect">
                                  <p:stCondLst>
                                    <p:cond delay="0"/>
                                  </p:stCondLst>
                                  <p:childTnLst>
                                    <p:animClr clrSpc="rgb" dir="cw">
                                      <p:cBhvr>
                                        <p:cTn id="361" dur="500" fill="hold"/>
                                        <p:tgtEl>
                                          <p:spTgt spid="857"/>
                                        </p:tgtEl>
                                        <p:attrNameLst>
                                          <p:attrName>stroke.color</p:attrName>
                                        </p:attrNameLst>
                                      </p:cBhvr>
                                      <p:to>
                                        <a:srgbClr val="F2F2F2"/>
                                      </p:to>
                                    </p:animClr>
                                    <p:set>
                                      <p:cBhvr>
                                        <p:cTn id="362" dur="500" fill="hold"/>
                                        <p:tgtEl>
                                          <p:spTgt spid="857"/>
                                        </p:tgtEl>
                                        <p:attrNameLst>
                                          <p:attrName>stroke.on</p:attrName>
                                        </p:attrNameLst>
                                      </p:cBhvr>
                                      <p:to>
                                        <p:strVal val="true"/>
                                      </p:to>
                                    </p:set>
                                  </p:childTnLst>
                                </p:cTn>
                              </p:par>
                              <p:par>
                                <p:cTn id="363" presetID="7" presetClass="emph" presetSubtype="2" decel="100000" fill="hold" nodeType="withEffect">
                                  <p:stCondLst>
                                    <p:cond delay="0"/>
                                  </p:stCondLst>
                                  <p:childTnLst>
                                    <p:animClr clrSpc="rgb" dir="cw">
                                      <p:cBhvr>
                                        <p:cTn id="364" dur="500" fill="hold"/>
                                        <p:tgtEl>
                                          <p:spTgt spid="858"/>
                                        </p:tgtEl>
                                        <p:attrNameLst>
                                          <p:attrName>stroke.color</p:attrName>
                                        </p:attrNameLst>
                                      </p:cBhvr>
                                      <p:to>
                                        <a:srgbClr val="F2F2F2"/>
                                      </p:to>
                                    </p:animClr>
                                    <p:set>
                                      <p:cBhvr>
                                        <p:cTn id="365" dur="500" fill="hold"/>
                                        <p:tgtEl>
                                          <p:spTgt spid="858"/>
                                        </p:tgtEl>
                                        <p:attrNameLst>
                                          <p:attrName>stroke.on</p:attrName>
                                        </p:attrNameLst>
                                      </p:cBhvr>
                                      <p:to>
                                        <p:strVal val="true"/>
                                      </p:to>
                                    </p:set>
                                  </p:childTnLst>
                                </p:cTn>
                              </p:par>
                              <p:par>
                                <p:cTn id="366" presetID="7" presetClass="emph" presetSubtype="2" decel="100000" fill="hold" nodeType="withEffect">
                                  <p:stCondLst>
                                    <p:cond delay="0"/>
                                  </p:stCondLst>
                                  <p:childTnLst>
                                    <p:animClr clrSpc="rgb" dir="cw">
                                      <p:cBhvr>
                                        <p:cTn id="367" dur="500" fill="hold"/>
                                        <p:tgtEl>
                                          <p:spTgt spid="859"/>
                                        </p:tgtEl>
                                        <p:attrNameLst>
                                          <p:attrName>stroke.color</p:attrName>
                                        </p:attrNameLst>
                                      </p:cBhvr>
                                      <p:to>
                                        <a:srgbClr val="F2F2F2"/>
                                      </p:to>
                                    </p:animClr>
                                    <p:set>
                                      <p:cBhvr>
                                        <p:cTn id="368" dur="500" fill="hold"/>
                                        <p:tgtEl>
                                          <p:spTgt spid="859"/>
                                        </p:tgtEl>
                                        <p:attrNameLst>
                                          <p:attrName>stroke.on</p:attrName>
                                        </p:attrNameLst>
                                      </p:cBhvr>
                                      <p:to>
                                        <p:strVal val="true"/>
                                      </p:to>
                                    </p:set>
                                  </p:childTnLst>
                                </p:cTn>
                              </p:par>
                              <p:par>
                                <p:cTn id="369" presetID="7" presetClass="emph" presetSubtype="2" decel="100000" fill="hold" nodeType="withEffect">
                                  <p:stCondLst>
                                    <p:cond delay="0"/>
                                  </p:stCondLst>
                                  <p:childTnLst>
                                    <p:animClr clrSpc="rgb" dir="cw">
                                      <p:cBhvr>
                                        <p:cTn id="370" dur="500" fill="hold"/>
                                        <p:tgtEl>
                                          <p:spTgt spid="860"/>
                                        </p:tgtEl>
                                        <p:attrNameLst>
                                          <p:attrName>stroke.color</p:attrName>
                                        </p:attrNameLst>
                                      </p:cBhvr>
                                      <p:to>
                                        <a:srgbClr val="F2F2F2"/>
                                      </p:to>
                                    </p:animClr>
                                    <p:set>
                                      <p:cBhvr>
                                        <p:cTn id="371" dur="500" fill="hold"/>
                                        <p:tgtEl>
                                          <p:spTgt spid="860"/>
                                        </p:tgtEl>
                                        <p:attrNameLst>
                                          <p:attrName>stroke.on</p:attrName>
                                        </p:attrNameLst>
                                      </p:cBhvr>
                                      <p:to>
                                        <p:strVal val="true"/>
                                      </p:to>
                                    </p:set>
                                  </p:childTnLst>
                                </p:cTn>
                              </p:par>
                              <p:par>
                                <p:cTn id="372" presetID="7" presetClass="emph" presetSubtype="2" decel="100000" fill="hold" nodeType="withEffect">
                                  <p:stCondLst>
                                    <p:cond delay="0"/>
                                  </p:stCondLst>
                                  <p:childTnLst>
                                    <p:animClr clrSpc="rgb" dir="cw">
                                      <p:cBhvr>
                                        <p:cTn id="373" dur="500" fill="hold"/>
                                        <p:tgtEl>
                                          <p:spTgt spid="861"/>
                                        </p:tgtEl>
                                        <p:attrNameLst>
                                          <p:attrName>stroke.color</p:attrName>
                                        </p:attrNameLst>
                                      </p:cBhvr>
                                      <p:to>
                                        <a:srgbClr val="F2F2F2"/>
                                      </p:to>
                                    </p:animClr>
                                    <p:set>
                                      <p:cBhvr>
                                        <p:cTn id="374" dur="500" fill="hold"/>
                                        <p:tgtEl>
                                          <p:spTgt spid="861"/>
                                        </p:tgtEl>
                                        <p:attrNameLst>
                                          <p:attrName>stroke.on</p:attrName>
                                        </p:attrNameLst>
                                      </p:cBhvr>
                                      <p:to>
                                        <p:strVal val="true"/>
                                      </p:to>
                                    </p:set>
                                  </p:childTnLst>
                                </p:cTn>
                              </p:par>
                              <p:par>
                                <p:cTn id="375" presetID="7" presetClass="emph" presetSubtype="2" decel="100000" fill="hold" nodeType="withEffect">
                                  <p:stCondLst>
                                    <p:cond delay="0"/>
                                  </p:stCondLst>
                                  <p:childTnLst>
                                    <p:animClr clrSpc="rgb" dir="cw">
                                      <p:cBhvr>
                                        <p:cTn id="376" dur="500" fill="hold"/>
                                        <p:tgtEl>
                                          <p:spTgt spid="862"/>
                                        </p:tgtEl>
                                        <p:attrNameLst>
                                          <p:attrName>stroke.color</p:attrName>
                                        </p:attrNameLst>
                                      </p:cBhvr>
                                      <p:to>
                                        <a:srgbClr val="F2F2F2"/>
                                      </p:to>
                                    </p:animClr>
                                    <p:set>
                                      <p:cBhvr>
                                        <p:cTn id="377" dur="500" fill="hold"/>
                                        <p:tgtEl>
                                          <p:spTgt spid="862"/>
                                        </p:tgtEl>
                                        <p:attrNameLst>
                                          <p:attrName>stroke.on</p:attrName>
                                        </p:attrNameLst>
                                      </p:cBhvr>
                                      <p:to>
                                        <p:strVal val="true"/>
                                      </p:to>
                                    </p:set>
                                  </p:childTnLst>
                                </p:cTn>
                              </p:par>
                              <p:par>
                                <p:cTn id="378" presetID="7" presetClass="emph" presetSubtype="2" decel="100000" fill="hold" nodeType="withEffect">
                                  <p:stCondLst>
                                    <p:cond delay="0"/>
                                  </p:stCondLst>
                                  <p:childTnLst>
                                    <p:animClr clrSpc="rgb" dir="cw">
                                      <p:cBhvr>
                                        <p:cTn id="379" dur="500" fill="hold"/>
                                        <p:tgtEl>
                                          <p:spTgt spid="863"/>
                                        </p:tgtEl>
                                        <p:attrNameLst>
                                          <p:attrName>stroke.color</p:attrName>
                                        </p:attrNameLst>
                                      </p:cBhvr>
                                      <p:to>
                                        <a:srgbClr val="F2F2F2"/>
                                      </p:to>
                                    </p:animClr>
                                    <p:set>
                                      <p:cBhvr>
                                        <p:cTn id="380" dur="500" fill="hold"/>
                                        <p:tgtEl>
                                          <p:spTgt spid="863"/>
                                        </p:tgtEl>
                                        <p:attrNameLst>
                                          <p:attrName>stroke.on</p:attrName>
                                        </p:attrNameLst>
                                      </p:cBhvr>
                                      <p:to>
                                        <p:strVal val="true"/>
                                      </p:to>
                                    </p:set>
                                  </p:childTnLst>
                                </p:cTn>
                              </p:par>
                              <p:par>
                                <p:cTn id="381" presetID="7" presetClass="emph" presetSubtype="2" decel="100000" fill="hold" nodeType="withEffect">
                                  <p:stCondLst>
                                    <p:cond delay="0"/>
                                  </p:stCondLst>
                                  <p:childTnLst>
                                    <p:animClr clrSpc="rgb" dir="cw">
                                      <p:cBhvr>
                                        <p:cTn id="382" dur="500" fill="hold"/>
                                        <p:tgtEl>
                                          <p:spTgt spid="864"/>
                                        </p:tgtEl>
                                        <p:attrNameLst>
                                          <p:attrName>stroke.color</p:attrName>
                                        </p:attrNameLst>
                                      </p:cBhvr>
                                      <p:to>
                                        <a:srgbClr val="F2F2F2"/>
                                      </p:to>
                                    </p:animClr>
                                    <p:set>
                                      <p:cBhvr>
                                        <p:cTn id="383" dur="500" fill="hold"/>
                                        <p:tgtEl>
                                          <p:spTgt spid="864"/>
                                        </p:tgtEl>
                                        <p:attrNameLst>
                                          <p:attrName>stroke.on</p:attrName>
                                        </p:attrNameLst>
                                      </p:cBhvr>
                                      <p:to>
                                        <p:strVal val="true"/>
                                      </p:to>
                                    </p:set>
                                  </p:childTnLst>
                                </p:cTn>
                              </p:par>
                              <p:par>
                                <p:cTn id="384" presetID="7" presetClass="emph" presetSubtype="2" decel="100000" fill="hold" nodeType="withEffect">
                                  <p:stCondLst>
                                    <p:cond delay="0"/>
                                  </p:stCondLst>
                                  <p:childTnLst>
                                    <p:animClr clrSpc="rgb" dir="cw">
                                      <p:cBhvr>
                                        <p:cTn id="385" dur="500" fill="hold"/>
                                        <p:tgtEl>
                                          <p:spTgt spid="865"/>
                                        </p:tgtEl>
                                        <p:attrNameLst>
                                          <p:attrName>stroke.color</p:attrName>
                                        </p:attrNameLst>
                                      </p:cBhvr>
                                      <p:to>
                                        <a:srgbClr val="F2F2F2"/>
                                      </p:to>
                                    </p:animClr>
                                    <p:set>
                                      <p:cBhvr>
                                        <p:cTn id="386" dur="500" fill="hold"/>
                                        <p:tgtEl>
                                          <p:spTgt spid="865"/>
                                        </p:tgtEl>
                                        <p:attrNameLst>
                                          <p:attrName>stroke.on</p:attrName>
                                        </p:attrNameLst>
                                      </p:cBhvr>
                                      <p:to>
                                        <p:strVal val="true"/>
                                      </p:to>
                                    </p:set>
                                  </p:childTnLst>
                                </p:cTn>
                              </p:par>
                              <p:par>
                                <p:cTn id="387" presetID="7" presetClass="emph" presetSubtype="2" decel="100000" fill="hold" nodeType="withEffect">
                                  <p:stCondLst>
                                    <p:cond delay="0"/>
                                  </p:stCondLst>
                                  <p:childTnLst>
                                    <p:animClr clrSpc="rgb" dir="cw">
                                      <p:cBhvr>
                                        <p:cTn id="388" dur="500" fill="hold"/>
                                        <p:tgtEl>
                                          <p:spTgt spid="866"/>
                                        </p:tgtEl>
                                        <p:attrNameLst>
                                          <p:attrName>stroke.color</p:attrName>
                                        </p:attrNameLst>
                                      </p:cBhvr>
                                      <p:to>
                                        <a:srgbClr val="F2F2F2"/>
                                      </p:to>
                                    </p:animClr>
                                    <p:set>
                                      <p:cBhvr>
                                        <p:cTn id="389" dur="500" fill="hold"/>
                                        <p:tgtEl>
                                          <p:spTgt spid="866"/>
                                        </p:tgtEl>
                                        <p:attrNameLst>
                                          <p:attrName>stroke.on</p:attrName>
                                        </p:attrNameLst>
                                      </p:cBhvr>
                                      <p:to>
                                        <p:strVal val="true"/>
                                      </p:to>
                                    </p:set>
                                  </p:childTnLst>
                                </p:cTn>
                              </p:par>
                              <p:par>
                                <p:cTn id="390" presetID="7" presetClass="emph" presetSubtype="2" decel="100000" fill="hold" nodeType="withEffect">
                                  <p:stCondLst>
                                    <p:cond delay="0"/>
                                  </p:stCondLst>
                                  <p:childTnLst>
                                    <p:animClr clrSpc="rgb" dir="cw">
                                      <p:cBhvr>
                                        <p:cTn id="391" dur="500" fill="hold"/>
                                        <p:tgtEl>
                                          <p:spTgt spid="867"/>
                                        </p:tgtEl>
                                        <p:attrNameLst>
                                          <p:attrName>stroke.color</p:attrName>
                                        </p:attrNameLst>
                                      </p:cBhvr>
                                      <p:to>
                                        <a:srgbClr val="F2F2F2"/>
                                      </p:to>
                                    </p:animClr>
                                    <p:set>
                                      <p:cBhvr>
                                        <p:cTn id="392" dur="500" fill="hold"/>
                                        <p:tgtEl>
                                          <p:spTgt spid="867"/>
                                        </p:tgtEl>
                                        <p:attrNameLst>
                                          <p:attrName>stroke.on</p:attrName>
                                        </p:attrNameLst>
                                      </p:cBhvr>
                                      <p:to>
                                        <p:strVal val="true"/>
                                      </p:to>
                                    </p:set>
                                  </p:childTnLst>
                                </p:cTn>
                              </p:par>
                              <p:par>
                                <p:cTn id="393" presetID="7" presetClass="emph" presetSubtype="2" decel="100000" fill="hold" nodeType="withEffect">
                                  <p:stCondLst>
                                    <p:cond delay="0"/>
                                  </p:stCondLst>
                                  <p:childTnLst>
                                    <p:animClr clrSpc="rgb" dir="cw">
                                      <p:cBhvr>
                                        <p:cTn id="394" dur="500" fill="hold"/>
                                        <p:tgtEl>
                                          <p:spTgt spid="868"/>
                                        </p:tgtEl>
                                        <p:attrNameLst>
                                          <p:attrName>stroke.color</p:attrName>
                                        </p:attrNameLst>
                                      </p:cBhvr>
                                      <p:to>
                                        <a:srgbClr val="F2F2F2"/>
                                      </p:to>
                                    </p:animClr>
                                    <p:set>
                                      <p:cBhvr>
                                        <p:cTn id="395" dur="500" fill="hold"/>
                                        <p:tgtEl>
                                          <p:spTgt spid="868"/>
                                        </p:tgtEl>
                                        <p:attrNameLst>
                                          <p:attrName>stroke.on</p:attrName>
                                        </p:attrNameLst>
                                      </p:cBhvr>
                                      <p:to>
                                        <p:strVal val="true"/>
                                      </p:to>
                                    </p:set>
                                  </p:childTnLst>
                                </p:cTn>
                              </p:par>
                              <p:par>
                                <p:cTn id="396" presetID="7" presetClass="emph" presetSubtype="2" decel="100000" fill="hold" nodeType="withEffect">
                                  <p:stCondLst>
                                    <p:cond delay="0"/>
                                  </p:stCondLst>
                                  <p:childTnLst>
                                    <p:animClr clrSpc="rgb" dir="cw">
                                      <p:cBhvr>
                                        <p:cTn id="397" dur="500" fill="hold"/>
                                        <p:tgtEl>
                                          <p:spTgt spid="869"/>
                                        </p:tgtEl>
                                        <p:attrNameLst>
                                          <p:attrName>stroke.color</p:attrName>
                                        </p:attrNameLst>
                                      </p:cBhvr>
                                      <p:to>
                                        <a:srgbClr val="F2F2F2"/>
                                      </p:to>
                                    </p:animClr>
                                    <p:set>
                                      <p:cBhvr>
                                        <p:cTn id="398" dur="500" fill="hold"/>
                                        <p:tgtEl>
                                          <p:spTgt spid="869"/>
                                        </p:tgtEl>
                                        <p:attrNameLst>
                                          <p:attrName>stroke.on</p:attrName>
                                        </p:attrNameLst>
                                      </p:cBhvr>
                                      <p:to>
                                        <p:strVal val="true"/>
                                      </p:to>
                                    </p:set>
                                  </p:childTnLst>
                                </p:cTn>
                              </p:par>
                              <p:par>
                                <p:cTn id="399" presetID="7" presetClass="emph" presetSubtype="2" decel="100000" fill="hold" nodeType="withEffect">
                                  <p:stCondLst>
                                    <p:cond delay="0"/>
                                  </p:stCondLst>
                                  <p:childTnLst>
                                    <p:animClr clrSpc="rgb" dir="cw">
                                      <p:cBhvr>
                                        <p:cTn id="400" dur="500" fill="hold"/>
                                        <p:tgtEl>
                                          <p:spTgt spid="870"/>
                                        </p:tgtEl>
                                        <p:attrNameLst>
                                          <p:attrName>stroke.color</p:attrName>
                                        </p:attrNameLst>
                                      </p:cBhvr>
                                      <p:to>
                                        <a:srgbClr val="F2F2F2"/>
                                      </p:to>
                                    </p:animClr>
                                    <p:set>
                                      <p:cBhvr>
                                        <p:cTn id="401" dur="500" fill="hold"/>
                                        <p:tgtEl>
                                          <p:spTgt spid="870"/>
                                        </p:tgtEl>
                                        <p:attrNameLst>
                                          <p:attrName>stroke.on</p:attrName>
                                        </p:attrNameLst>
                                      </p:cBhvr>
                                      <p:to>
                                        <p:strVal val="true"/>
                                      </p:to>
                                    </p:set>
                                  </p:childTnLst>
                                </p:cTn>
                              </p:par>
                              <p:par>
                                <p:cTn id="402" presetID="7" presetClass="emph" presetSubtype="2" decel="100000" fill="hold" nodeType="withEffect">
                                  <p:stCondLst>
                                    <p:cond delay="0"/>
                                  </p:stCondLst>
                                  <p:childTnLst>
                                    <p:animClr clrSpc="rgb" dir="cw">
                                      <p:cBhvr>
                                        <p:cTn id="403" dur="500" fill="hold"/>
                                        <p:tgtEl>
                                          <p:spTgt spid="871"/>
                                        </p:tgtEl>
                                        <p:attrNameLst>
                                          <p:attrName>stroke.color</p:attrName>
                                        </p:attrNameLst>
                                      </p:cBhvr>
                                      <p:to>
                                        <a:srgbClr val="F2F2F2"/>
                                      </p:to>
                                    </p:animClr>
                                    <p:set>
                                      <p:cBhvr>
                                        <p:cTn id="404" dur="500" fill="hold"/>
                                        <p:tgtEl>
                                          <p:spTgt spid="871"/>
                                        </p:tgtEl>
                                        <p:attrNameLst>
                                          <p:attrName>stroke.on</p:attrName>
                                        </p:attrNameLst>
                                      </p:cBhvr>
                                      <p:to>
                                        <p:strVal val="true"/>
                                      </p:to>
                                    </p:set>
                                  </p:childTnLst>
                                </p:cTn>
                              </p:par>
                              <p:par>
                                <p:cTn id="405" presetID="7" presetClass="emph" presetSubtype="2" decel="100000" fill="hold" nodeType="withEffect">
                                  <p:stCondLst>
                                    <p:cond delay="0"/>
                                  </p:stCondLst>
                                  <p:childTnLst>
                                    <p:animClr clrSpc="rgb" dir="cw">
                                      <p:cBhvr>
                                        <p:cTn id="406" dur="500" fill="hold"/>
                                        <p:tgtEl>
                                          <p:spTgt spid="872"/>
                                        </p:tgtEl>
                                        <p:attrNameLst>
                                          <p:attrName>stroke.color</p:attrName>
                                        </p:attrNameLst>
                                      </p:cBhvr>
                                      <p:to>
                                        <a:srgbClr val="F2F2F2"/>
                                      </p:to>
                                    </p:animClr>
                                    <p:set>
                                      <p:cBhvr>
                                        <p:cTn id="407" dur="500" fill="hold"/>
                                        <p:tgtEl>
                                          <p:spTgt spid="872"/>
                                        </p:tgtEl>
                                        <p:attrNameLst>
                                          <p:attrName>stroke.on</p:attrName>
                                        </p:attrNameLst>
                                      </p:cBhvr>
                                      <p:to>
                                        <p:strVal val="true"/>
                                      </p:to>
                                    </p:set>
                                  </p:childTnLst>
                                </p:cTn>
                              </p:par>
                              <p:par>
                                <p:cTn id="408" presetID="7" presetClass="emph" presetSubtype="2" decel="100000" fill="hold" nodeType="withEffect">
                                  <p:stCondLst>
                                    <p:cond delay="0"/>
                                  </p:stCondLst>
                                  <p:childTnLst>
                                    <p:animClr clrSpc="rgb" dir="cw">
                                      <p:cBhvr>
                                        <p:cTn id="409" dur="500" fill="hold"/>
                                        <p:tgtEl>
                                          <p:spTgt spid="873"/>
                                        </p:tgtEl>
                                        <p:attrNameLst>
                                          <p:attrName>stroke.color</p:attrName>
                                        </p:attrNameLst>
                                      </p:cBhvr>
                                      <p:to>
                                        <a:srgbClr val="F2F2F2"/>
                                      </p:to>
                                    </p:animClr>
                                    <p:set>
                                      <p:cBhvr>
                                        <p:cTn id="410" dur="500" fill="hold"/>
                                        <p:tgtEl>
                                          <p:spTgt spid="873"/>
                                        </p:tgtEl>
                                        <p:attrNameLst>
                                          <p:attrName>stroke.on</p:attrName>
                                        </p:attrNameLst>
                                      </p:cBhvr>
                                      <p:to>
                                        <p:strVal val="true"/>
                                      </p:to>
                                    </p:set>
                                  </p:childTnLst>
                                </p:cTn>
                              </p:par>
                              <p:par>
                                <p:cTn id="411" presetID="7" presetClass="emph" presetSubtype="2" decel="100000" fill="hold" nodeType="withEffect">
                                  <p:stCondLst>
                                    <p:cond delay="0"/>
                                  </p:stCondLst>
                                  <p:childTnLst>
                                    <p:animClr clrSpc="rgb" dir="cw">
                                      <p:cBhvr>
                                        <p:cTn id="412" dur="500" fill="hold"/>
                                        <p:tgtEl>
                                          <p:spTgt spid="874"/>
                                        </p:tgtEl>
                                        <p:attrNameLst>
                                          <p:attrName>stroke.color</p:attrName>
                                        </p:attrNameLst>
                                      </p:cBhvr>
                                      <p:to>
                                        <a:srgbClr val="F2F2F2"/>
                                      </p:to>
                                    </p:animClr>
                                    <p:set>
                                      <p:cBhvr>
                                        <p:cTn id="413" dur="500" fill="hold"/>
                                        <p:tgtEl>
                                          <p:spTgt spid="874"/>
                                        </p:tgtEl>
                                        <p:attrNameLst>
                                          <p:attrName>stroke.on</p:attrName>
                                        </p:attrNameLst>
                                      </p:cBhvr>
                                      <p:to>
                                        <p:strVal val="true"/>
                                      </p:to>
                                    </p:set>
                                  </p:childTnLst>
                                </p:cTn>
                              </p:par>
                              <p:par>
                                <p:cTn id="414" presetID="7" presetClass="emph" presetSubtype="2" decel="100000" fill="hold" nodeType="withEffect">
                                  <p:stCondLst>
                                    <p:cond delay="0"/>
                                  </p:stCondLst>
                                  <p:childTnLst>
                                    <p:animClr clrSpc="rgb" dir="cw">
                                      <p:cBhvr>
                                        <p:cTn id="415" dur="500" fill="hold"/>
                                        <p:tgtEl>
                                          <p:spTgt spid="875"/>
                                        </p:tgtEl>
                                        <p:attrNameLst>
                                          <p:attrName>stroke.color</p:attrName>
                                        </p:attrNameLst>
                                      </p:cBhvr>
                                      <p:to>
                                        <a:srgbClr val="F2F2F2"/>
                                      </p:to>
                                    </p:animClr>
                                    <p:set>
                                      <p:cBhvr>
                                        <p:cTn id="416" dur="500" fill="hold"/>
                                        <p:tgtEl>
                                          <p:spTgt spid="875"/>
                                        </p:tgtEl>
                                        <p:attrNameLst>
                                          <p:attrName>stroke.on</p:attrName>
                                        </p:attrNameLst>
                                      </p:cBhvr>
                                      <p:to>
                                        <p:strVal val="true"/>
                                      </p:to>
                                    </p:set>
                                  </p:childTnLst>
                                </p:cTn>
                              </p:par>
                              <p:par>
                                <p:cTn id="417" presetID="7" presetClass="emph" presetSubtype="2" decel="100000" fill="hold" nodeType="withEffect">
                                  <p:stCondLst>
                                    <p:cond delay="0"/>
                                  </p:stCondLst>
                                  <p:childTnLst>
                                    <p:animClr clrSpc="rgb" dir="cw">
                                      <p:cBhvr>
                                        <p:cTn id="418" dur="500" fill="hold"/>
                                        <p:tgtEl>
                                          <p:spTgt spid="876"/>
                                        </p:tgtEl>
                                        <p:attrNameLst>
                                          <p:attrName>stroke.color</p:attrName>
                                        </p:attrNameLst>
                                      </p:cBhvr>
                                      <p:to>
                                        <a:srgbClr val="F2F2F2"/>
                                      </p:to>
                                    </p:animClr>
                                    <p:set>
                                      <p:cBhvr>
                                        <p:cTn id="419" dur="500" fill="hold"/>
                                        <p:tgtEl>
                                          <p:spTgt spid="876"/>
                                        </p:tgtEl>
                                        <p:attrNameLst>
                                          <p:attrName>stroke.on</p:attrName>
                                        </p:attrNameLst>
                                      </p:cBhvr>
                                      <p:to>
                                        <p:strVal val="true"/>
                                      </p:to>
                                    </p:set>
                                  </p:childTnLst>
                                </p:cTn>
                              </p:par>
                              <p:par>
                                <p:cTn id="420" presetID="7" presetClass="emph" presetSubtype="2" decel="100000" fill="hold" nodeType="withEffect">
                                  <p:stCondLst>
                                    <p:cond delay="0"/>
                                  </p:stCondLst>
                                  <p:childTnLst>
                                    <p:animClr clrSpc="rgb" dir="cw">
                                      <p:cBhvr>
                                        <p:cTn id="421" dur="500" fill="hold"/>
                                        <p:tgtEl>
                                          <p:spTgt spid="877"/>
                                        </p:tgtEl>
                                        <p:attrNameLst>
                                          <p:attrName>stroke.color</p:attrName>
                                        </p:attrNameLst>
                                      </p:cBhvr>
                                      <p:to>
                                        <a:srgbClr val="F2F2F2"/>
                                      </p:to>
                                    </p:animClr>
                                    <p:set>
                                      <p:cBhvr>
                                        <p:cTn id="422" dur="500" fill="hold"/>
                                        <p:tgtEl>
                                          <p:spTgt spid="877"/>
                                        </p:tgtEl>
                                        <p:attrNameLst>
                                          <p:attrName>stroke.on</p:attrName>
                                        </p:attrNameLst>
                                      </p:cBhvr>
                                      <p:to>
                                        <p:strVal val="true"/>
                                      </p:to>
                                    </p:set>
                                  </p:childTnLst>
                                </p:cTn>
                              </p:par>
                              <p:par>
                                <p:cTn id="423" presetID="7" presetClass="emph" presetSubtype="2" decel="100000" fill="hold" nodeType="withEffect">
                                  <p:stCondLst>
                                    <p:cond delay="0"/>
                                  </p:stCondLst>
                                  <p:childTnLst>
                                    <p:animClr clrSpc="rgb" dir="cw">
                                      <p:cBhvr>
                                        <p:cTn id="424" dur="500" fill="hold"/>
                                        <p:tgtEl>
                                          <p:spTgt spid="878"/>
                                        </p:tgtEl>
                                        <p:attrNameLst>
                                          <p:attrName>stroke.color</p:attrName>
                                        </p:attrNameLst>
                                      </p:cBhvr>
                                      <p:to>
                                        <a:srgbClr val="F2F2F2"/>
                                      </p:to>
                                    </p:animClr>
                                    <p:set>
                                      <p:cBhvr>
                                        <p:cTn id="425" dur="500" fill="hold"/>
                                        <p:tgtEl>
                                          <p:spTgt spid="878"/>
                                        </p:tgtEl>
                                        <p:attrNameLst>
                                          <p:attrName>stroke.on</p:attrName>
                                        </p:attrNameLst>
                                      </p:cBhvr>
                                      <p:to>
                                        <p:strVal val="true"/>
                                      </p:to>
                                    </p:set>
                                  </p:childTnLst>
                                </p:cTn>
                              </p:par>
                              <p:par>
                                <p:cTn id="426" presetID="7" presetClass="emph" presetSubtype="2" decel="100000" fill="hold" nodeType="withEffect">
                                  <p:stCondLst>
                                    <p:cond delay="0"/>
                                  </p:stCondLst>
                                  <p:childTnLst>
                                    <p:animClr clrSpc="rgb" dir="cw">
                                      <p:cBhvr>
                                        <p:cTn id="427" dur="500" fill="hold"/>
                                        <p:tgtEl>
                                          <p:spTgt spid="879"/>
                                        </p:tgtEl>
                                        <p:attrNameLst>
                                          <p:attrName>stroke.color</p:attrName>
                                        </p:attrNameLst>
                                      </p:cBhvr>
                                      <p:to>
                                        <a:srgbClr val="F2F2F2"/>
                                      </p:to>
                                    </p:animClr>
                                    <p:set>
                                      <p:cBhvr>
                                        <p:cTn id="428" dur="500" fill="hold"/>
                                        <p:tgtEl>
                                          <p:spTgt spid="879"/>
                                        </p:tgtEl>
                                        <p:attrNameLst>
                                          <p:attrName>stroke.on</p:attrName>
                                        </p:attrNameLst>
                                      </p:cBhvr>
                                      <p:to>
                                        <p:strVal val="true"/>
                                      </p:to>
                                    </p:set>
                                  </p:childTnLst>
                                </p:cTn>
                              </p:par>
                              <p:par>
                                <p:cTn id="429" presetID="7" presetClass="emph" presetSubtype="2" decel="100000" fill="hold" nodeType="withEffect">
                                  <p:stCondLst>
                                    <p:cond delay="0"/>
                                  </p:stCondLst>
                                  <p:childTnLst>
                                    <p:animClr clrSpc="rgb" dir="cw">
                                      <p:cBhvr>
                                        <p:cTn id="430" dur="500" fill="hold"/>
                                        <p:tgtEl>
                                          <p:spTgt spid="880"/>
                                        </p:tgtEl>
                                        <p:attrNameLst>
                                          <p:attrName>stroke.color</p:attrName>
                                        </p:attrNameLst>
                                      </p:cBhvr>
                                      <p:to>
                                        <a:srgbClr val="F2F2F2"/>
                                      </p:to>
                                    </p:animClr>
                                    <p:set>
                                      <p:cBhvr>
                                        <p:cTn id="431" dur="500" fill="hold"/>
                                        <p:tgtEl>
                                          <p:spTgt spid="880"/>
                                        </p:tgtEl>
                                        <p:attrNameLst>
                                          <p:attrName>stroke.on</p:attrName>
                                        </p:attrNameLst>
                                      </p:cBhvr>
                                      <p:to>
                                        <p:strVal val="true"/>
                                      </p:to>
                                    </p:set>
                                  </p:childTnLst>
                                </p:cTn>
                              </p:par>
                              <p:par>
                                <p:cTn id="432" presetID="7" presetClass="emph" presetSubtype="2" decel="100000" fill="hold" nodeType="withEffect">
                                  <p:stCondLst>
                                    <p:cond delay="0"/>
                                  </p:stCondLst>
                                  <p:childTnLst>
                                    <p:animClr clrSpc="rgb" dir="cw">
                                      <p:cBhvr>
                                        <p:cTn id="433" dur="500" fill="hold"/>
                                        <p:tgtEl>
                                          <p:spTgt spid="881"/>
                                        </p:tgtEl>
                                        <p:attrNameLst>
                                          <p:attrName>stroke.color</p:attrName>
                                        </p:attrNameLst>
                                      </p:cBhvr>
                                      <p:to>
                                        <a:srgbClr val="F2F2F2"/>
                                      </p:to>
                                    </p:animClr>
                                    <p:set>
                                      <p:cBhvr>
                                        <p:cTn id="434" dur="500" fill="hold"/>
                                        <p:tgtEl>
                                          <p:spTgt spid="881"/>
                                        </p:tgtEl>
                                        <p:attrNameLst>
                                          <p:attrName>stroke.on</p:attrName>
                                        </p:attrNameLst>
                                      </p:cBhvr>
                                      <p:to>
                                        <p:strVal val="true"/>
                                      </p:to>
                                    </p:set>
                                  </p:childTnLst>
                                </p:cTn>
                              </p:par>
                              <p:par>
                                <p:cTn id="435" presetID="7" presetClass="emph" presetSubtype="2" decel="100000" fill="hold" nodeType="withEffect">
                                  <p:stCondLst>
                                    <p:cond delay="0"/>
                                  </p:stCondLst>
                                  <p:childTnLst>
                                    <p:animClr clrSpc="rgb" dir="cw">
                                      <p:cBhvr>
                                        <p:cTn id="436" dur="500" fill="hold"/>
                                        <p:tgtEl>
                                          <p:spTgt spid="882"/>
                                        </p:tgtEl>
                                        <p:attrNameLst>
                                          <p:attrName>stroke.color</p:attrName>
                                        </p:attrNameLst>
                                      </p:cBhvr>
                                      <p:to>
                                        <a:srgbClr val="F2F2F2"/>
                                      </p:to>
                                    </p:animClr>
                                    <p:set>
                                      <p:cBhvr>
                                        <p:cTn id="437" dur="500" fill="hold"/>
                                        <p:tgtEl>
                                          <p:spTgt spid="882"/>
                                        </p:tgtEl>
                                        <p:attrNameLst>
                                          <p:attrName>stroke.on</p:attrName>
                                        </p:attrNameLst>
                                      </p:cBhvr>
                                      <p:to>
                                        <p:strVal val="true"/>
                                      </p:to>
                                    </p:set>
                                  </p:childTnLst>
                                </p:cTn>
                              </p:par>
                              <p:par>
                                <p:cTn id="438" presetID="7" presetClass="emph" presetSubtype="2" decel="100000" fill="hold" nodeType="withEffect">
                                  <p:stCondLst>
                                    <p:cond delay="0"/>
                                  </p:stCondLst>
                                  <p:childTnLst>
                                    <p:animClr clrSpc="rgb" dir="cw">
                                      <p:cBhvr>
                                        <p:cTn id="439" dur="500" fill="hold"/>
                                        <p:tgtEl>
                                          <p:spTgt spid="883"/>
                                        </p:tgtEl>
                                        <p:attrNameLst>
                                          <p:attrName>stroke.color</p:attrName>
                                        </p:attrNameLst>
                                      </p:cBhvr>
                                      <p:to>
                                        <a:srgbClr val="F2F2F2"/>
                                      </p:to>
                                    </p:animClr>
                                    <p:set>
                                      <p:cBhvr>
                                        <p:cTn id="440" dur="500" fill="hold"/>
                                        <p:tgtEl>
                                          <p:spTgt spid="883"/>
                                        </p:tgtEl>
                                        <p:attrNameLst>
                                          <p:attrName>stroke.on</p:attrName>
                                        </p:attrNameLst>
                                      </p:cBhvr>
                                      <p:to>
                                        <p:strVal val="true"/>
                                      </p:to>
                                    </p:set>
                                  </p:childTnLst>
                                </p:cTn>
                              </p:par>
                              <p:par>
                                <p:cTn id="441" presetID="7" presetClass="emph" presetSubtype="2" decel="100000" fill="hold" nodeType="withEffect">
                                  <p:stCondLst>
                                    <p:cond delay="0"/>
                                  </p:stCondLst>
                                  <p:childTnLst>
                                    <p:animClr clrSpc="rgb" dir="cw">
                                      <p:cBhvr>
                                        <p:cTn id="442" dur="500" fill="hold"/>
                                        <p:tgtEl>
                                          <p:spTgt spid="884"/>
                                        </p:tgtEl>
                                        <p:attrNameLst>
                                          <p:attrName>stroke.color</p:attrName>
                                        </p:attrNameLst>
                                      </p:cBhvr>
                                      <p:to>
                                        <a:srgbClr val="F2F2F2"/>
                                      </p:to>
                                    </p:animClr>
                                    <p:set>
                                      <p:cBhvr>
                                        <p:cTn id="443" dur="500" fill="hold"/>
                                        <p:tgtEl>
                                          <p:spTgt spid="884"/>
                                        </p:tgtEl>
                                        <p:attrNameLst>
                                          <p:attrName>stroke.on</p:attrName>
                                        </p:attrNameLst>
                                      </p:cBhvr>
                                      <p:to>
                                        <p:strVal val="true"/>
                                      </p:to>
                                    </p:set>
                                  </p:childTnLst>
                                </p:cTn>
                              </p:par>
                              <p:par>
                                <p:cTn id="444" presetID="7" presetClass="emph" presetSubtype="2" decel="100000" fill="hold" nodeType="withEffect">
                                  <p:stCondLst>
                                    <p:cond delay="0"/>
                                  </p:stCondLst>
                                  <p:childTnLst>
                                    <p:animClr clrSpc="rgb" dir="cw">
                                      <p:cBhvr>
                                        <p:cTn id="445" dur="500" fill="hold"/>
                                        <p:tgtEl>
                                          <p:spTgt spid="885"/>
                                        </p:tgtEl>
                                        <p:attrNameLst>
                                          <p:attrName>stroke.color</p:attrName>
                                        </p:attrNameLst>
                                      </p:cBhvr>
                                      <p:to>
                                        <a:srgbClr val="F2F2F2"/>
                                      </p:to>
                                    </p:animClr>
                                    <p:set>
                                      <p:cBhvr>
                                        <p:cTn id="446" dur="500" fill="hold"/>
                                        <p:tgtEl>
                                          <p:spTgt spid="885"/>
                                        </p:tgtEl>
                                        <p:attrNameLst>
                                          <p:attrName>stroke.on</p:attrName>
                                        </p:attrNameLst>
                                      </p:cBhvr>
                                      <p:to>
                                        <p:strVal val="true"/>
                                      </p:to>
                                    </p:set>
                                  </p:childTnLst>
                                </p:cTn>
                              </p:par>
                              <p:par>
                                <p:cTn id="447" presetID="7" presetClass="emph" presetSubtype="2" decel="100000" fill="hold" nodeType="withEffect">
                                  <p:stCondLst>
                                    <p:cond delay="0"/>
                                  </p:stCondLst>
                                  <p:childTnLst>
                                    <p:animClr clrSpc="rgb" dir="cw">
                                      <p:cBhvr>
                                        <p:cTn id="448" dur="500" fill="hold"/>
                                        <p:tgtEl>
                                          <p:spTgt spid="886"/>
                                        </p:tgtEl>
                                        <p:attrNameLst>
                                          <p:attrName>stroke.color</p:attrName>
                                        </p:attrNameLst>
                                      </p:cBhvr>
                                      <p:to>
                                        <a:srgbClr val="F2F2F2"/>
                                      </p:to>
                                    </p:animClr>
                                    <p:set>
                                      <p:cBhvr>
                                        <p:cTn id="449" dur="500" fill="hold"/>
                                        <p:tgtEl>
                                          <p:spTgt spid="886"/>
                                        </p:tgtEl>
                                        <p:attrNameLst>
                                          <p:attrName>stroke.on</p:attrName>
                                        </p:attrNameLst>
                                      </p:cBhvr>
                                      <p:to>
                                        <p:strVal val="true"/>
                                      </p:to>
                                    </p:set>
                                  </p:childTnLst>
                                </p:cTn>
                              </p:par>
                              <p:par>
                                <p:cTn id="450" presetID="7" presetClass="emph" presetSubtype="2" decel="100000" fill="hold" nodeType="withEffect">
                                  <p:stCondLst>
                                    <p:cond delay="0"/>
                                  </p:stCondLst>
                                  <p:childTnLst>
                                    <p:animClr clrSpc="rgb" dir="cw">
                                      <p:cBhvr>
                                        <p:cTn id="451" dur="500" fill="hold"/>
                                        <p:tgtEl>
                                          <p:spTgt spid="887"/>
                                        </p:tgtEl>
                                        <p:attrNameLst>
                                          <p:attrName>stroke.color</p:attrName>
                                        </p:attrNameLst>
                                      </p:cBhvr>
                                      <p:to>
                                        <a:srgbClr val="F2F2F2"/>
                                      </p:to>
                                    </p:animClr>
                                    <p:set>
                                      <p:cBhvr>
                                        <p:cTn id="452" dur="500" fill="hold"/>
                                        <p:tgtEl>
                                          <p:spTgt spid="887"/>
                                        </p:tgtEl>
                                        <p:attrNameLst>
                                          <p:attrName>stroke.on</p:attrName>
                                        </p:attrNameLst>
                                      </p:cBhvr>
                                      <p:to>
                                        <p:strVal val="true"/>
                                      </p:to>
                                    </p:set>
                                  </p:childTnLst>
                                </p:cTn>
                              </p:par>
                              <p:par>
                                <p:cTn id="453" presetID="7" presetClass="emph" presetSubtype="2" decel="100000" fill="hold" nodeType="withEffect">
                                  <p:stCondLst>
                                    <p:cond delay="0"/>
                                  </p:stCondLst>
                                  <p:childTnLst>
                                    <p:animClr clrSpc="rgb" dir="cw">
                                      <p:cBhvr>
                                        <p:cTn id="454" dur="500" fill="hold"/>
                                        <p:tgtEl>
                                          <p:spTgt spid="888"/>
                                        </p:tgtEl>
                                        <p:attrNameLst>
                                          <p:attrName>stroke.color</p:attrName>
                                        </p:attrNameLst>
                                      </p:cBhvr>
                                      <p:to>
                                        <a:srgbClr val="F2F2F2"/>
                                      </p:to>
                                    </p:animClr>
                                    <p:set>
                                      <p:cBhvr>
                                        <p:cTn id="455" dur="500" fill="hold"/>
                                        <p:tgtEl>
                                          <p:spTgt spid="888"/>
                                        </p:tgtEl>
                                        <p:attrNameLst>
                                          <p:attrName>stroke.on</p:attrName>
                                        </p:attrNameLst>
                                      </p:cBhvr>
                                      <p:to>
                                        <p:strVal val="true"/>
                                      </p:to>
                                    </p:set>
                                  </p:childTnLst>
                                </p:cTn>
                              </p:par>
                              <p:par>
                                <p:cTn id="456" presetID="7" presetClass="emph" presetSubtype="2" decel="100000" fill="hold" nodeType="withEffect">
                                  <p:stCondLst>
                                    <p:cond delay="0"/>
                                  </p:stCondLst>
                                  <p:childTnLst>
                                    <p:animClr clrSpc="rgb" dir="cw">
                                      <p:cBhvr>
                                        <p:cTn id="457" dur="500" fill="hold"/>
                                        <p:tgtEl>
                                          <p:spTgt spid="889"/>
                                        </p:tgtEl>
                                        <p:attrNameLst>
                                          <p:attrName>stroke.color</p:attrName>
                                        </p:attrNameLst>
                                      </p:cBhvr>
                                      <p:to>
                                        <a:srgbClr val="F2F2F2"/>
                                      </p:to>
                                    </p:animClr>
                                    <p:set>
                                      <p:cBhvr>
                                        <p:cTn id="458" dur="500" fill="hold"/>
                                        <p:tgtEl>
                                          <p:spTgt spid="889"/>
                                        </p:tgtEl>
                                        <p:attrNameLst>
                                          <p:attrName>stroke.on</p:attrName>
                                        </p:attrNameLst>
                                      </p:cBhvr>
                                      <p:to>
                                        <p:strVal val="true"/>
                                      </p:to>
                                    </p:set>
                                  </p:childTnLst>
                                </p:cTn>
                              </p:par>
                              <p:par>
                                <p:cTn id="459" presetID="7" presetClass="emph" presetSubtype="2" decel="100000" fill="hold" nodeType="withEffect">
                                  <p:stCondLst>
                                    <p:cond delay="0"/>
                                  </p:stCondLst>
                                  <p:childTnLst>
                                    <p:animClr clrSpc="rgb" dir="cw">
                                      <p:cBhvr>
                                        <p:cTn id="460" dur="500" fill="hold"/>
                                        <p:tgtEl>
                                          <p:spTgt spid="890"/>
                                        </p:tgtEl>
                                        <p:attrNameLst>
                                          <p:attrName>stroke.color</p:attrName>
                                        </p:attrNameLst>
                                      </p:cBhvr>
                                      <p:to>
                                        <a:srgbClr val="F2F2F2"/>
                                      </p:to>
                                    </p:animClr>
                                    <p:set>
                                      <p:cBhvr>
                                        <p:cTn id="461" dur="500" fill="hold"/>
                                        <p:tgtEl>
                                          <p:spTgt spid="890"/>
                                        </p:tgtEl>
                                        <p:attrNameLst>
                                          <p:attrName>stroke.on</p:attrName>
                                        </p:attrNameLst>
                                      </p:cBhvr>
                                      <p:to>
                                        <p:strVal val="true"/>
                                      </p:to>
                                    </p:set>
                                  </p:childTnLst>
                                </p:cTn>
                              </p:par>
                              <p:par>
                                <p:cTn id="462" presetID="7" presetClass="emph" presetSubtype="2" decel="100000" fill="hold" nodeType="withEffect">
                                  <p:stCondLst>
                                    <p:cond delay="0"/>
                                  </p:stCondLst>
                                  <p:childTnLst>
                                    <p:animClr clrSpc="rgb" dir="cw">
                                      <p:cBhvr>
                                        <p:cTn id="463" dur="500" fill="hold"/>
                                        <p:tgtEl>
                                          <p:spTgt spid="891"/>
                                        </p:tgtEl>
                                        <p:attrNameLst>
                                          <p:attrName>stroke.color</p:attrName>
                                        </p:attrNameLst>
                                      </p:cBhvr>
                                      <p:to>
                                        <a:srgbClr val="F2F2F2"/>
                                      </p:to>
                                    </p:animClr>
                                    <p:set>
                                      <p:cBhvr>
                                        <p:cTn id="464" dur="500" fill="hold"/>
                                        <p:tgtEl>
                                          <p:spTgt spid="891"/>
                                        </p:tgtEl>
                                        <p:attrNameLst>
                                          <p:attrName>stroke.on</p:attrName>
                                        </p:attrNameLst>
                                      </p:cBhvr>
                                      <p:to>
                                        <p:strVal val="true"/>
                                      </p:to>
                                    </p:set>
                                  </p:childTnLst>
                                </p:cTn>
                              </p:par>
                              <p:par>
                                <p:cTn id="465" presetID="7" presetClass="emph" presetSubtype="2" decel="100000" fill="hold" nodeType="withEffect">
                                  <p:stCondLst>
                                    <p:cond delay="0"/>
                                  </p:stCondLst>
                                  <p:childTnLst>
                                    <p:animClr clrSpc="rgb" dir="cw">
                                      <p:cBhvr>
                                        <p:cTn id="466" dur="500" fill="hold"/>
                                        <p:tgtEl>
                                          <p:spTgt spid="892"/>
                                        </p:tgtEl>
                                        <p:attrNameLst>
                                          <p:attrName>stroke.color</p:attrName>
                                        </p:attrNameLst>
                                      </p:cBhvr>
                                      <p:to>
                                        <a:srgbClr val="F2F2F2"/>
                                      </p:to>
                                    </p:animClr>
                                    <p:set>
                                      <p:cBhvr>
                                        <p:cTn id="467" dur="500" fill="hold"/>
                                        <p:tgtEl>
                                          <p:spTgt spid="892"/>
                                        </p:tgtEl>
                                        <p:attrNameLst>
                                          <p:attrName>stroke.on</p:attrName>
                                        </p:attrNameLst>
                                      </p:cBhvr>
                                      <p:to>
                                        <p:strVal val="true"/>
                                      </p:to>
                                    </p:set>
                                  </p:childTnLst>
                                </p:cTn>
                              </p:par>
                              <p:par>
                                <p:cTn id="468" presetID="7" presetClass="emph" presetSubtype="2" decel="100000" fill="hold" nodeType="withEffect">
                                  <p:stCondLst>
                                    <p:cond delay="0"/>
                                  </p:stCondLst>
                                  <p:childTnLst>
                                    <p:animClr clrSpc="rgb" dir="cw">
                                      <p:cBhvr>
                                        <p:cTn id="469" dur="500" fill="hold"/>
                                        <p:tgtEl>
                                          <p:spTgt spid="893"/>
                                        </p:tgtEl>
                                        <p:attrNameLst>
                                          <p:attrName>stroke.color</p:attrName>
                                        </p:attrNameLst>
                                      </p:cBhvr>
                                      <p:to>
                                        <a:srgbClr val="F2F2F2"/>
                                      </p:to>
                                    </p:animClr>
                                    <p:set>
                                      <p:cBhvr>
                                        <p:cTn id="470" dur="500" fill="hold"/>
                                        <p:tgtEl>
                                          <p:spTgt spid="893"/>
                                        </p:tgtEl>
                                        <p:attrNameLst>
                                          <p:attrName>stroke.on</p:attrName>
                                        </p:attrNameLst>
                                      </p:cBhvr>
                                      <p:to>
                                        <p:strVal val="true"/>
                                      </p:to>
                                    </p:set>
                                  </p:childTnLst>
                                </p:cTn>
                              </p:par>
                              <p:par>
                                <p:cTn id="471" presetID="7" presetClass="emph" presetSubtype="2" decel="100000" fill="hold" nodeType="withEffect">
                                  <p:stCondLst>
                                    <p:cond delay="0"/>
                                  </p:stCondLst>
                                  <p:childTnLst>
                                    <p:animClr clrSpc="rgb" dir="cw">
                                      <p:cBhvr>
                                        <p:cTn id="472" dur="500" fill="hold"/>
                                        <p:tgtEl>
                                          <p:spTgt spid="894"/>
                                        </p:tgtEl>
                                        <p:attrNameLst>
                                          <p:attrName>stroke.color</p:attrName>
                                        </p:attrNameLst>
                                      </p:cBhvr>
                                      <p:to>
                                        <a:srgbClr val="F2F2F2"/>
                                      </p:to>
                                    </p:animClr>
                                    <p:set>
                                      <p:cBhvr>
                                        <p:cTn id="473" dur="500" fill="hold"/>
                                        <p:tgtEl>
                                          <p:spTgt spid="894"/>
                                        </p:tgtEl>
                                        <p:attrNameLst>
                                          <p:attrName>stroke.on</p:attrName>
                                        </p:attrNameLst>
                                      </p:cBhvr>
                                      <p:to>
                                        <p:strVal val="true"/>
                                      </p:to>
                                    </p:set>
                                  </p:childTnLst>
                                </p:cTn>
                              </p:par>
                              <p:par>
                                <p:cTn id="474" presetID="7" presetClass="emph" presetSubtype="2" decel="100000" fill="hold" nodeType="withEffect">
                                  <p:stCondLst>
                                    <p:cond delay="0"/>
                                  </p:stCondLst>
                                  <p:childTnLst>
                                    <p:animClr clrSpc="rgb" dir="cw">
                                      <p:cBhvr>
                                        <p:cTn id="475" dur="500" fill="hold"/>
                                        <p:tgtEl>
                                          <p:spTgt spid="895"/>
                                        </p:tgtEl>
                                        <p:attrNameLst>
                                          <p:attrName>stroke.color</p:attrName>
                                        </p:attrNameLst>
                                      </p:cBhvr>
                                      <p:to>
                                        <a:srgbClr val="F2F2F2"/>
                                      </p:to>
                                    </p:animClr>
                                    <p:set>
                                      <p:cBhvr>
                                        <p:cTn id="476" dur="500" fill="hold"/>
                                        <p:tgtEl>
                                          <p:spTgt spid="895"/>
                                        </p:tgtEl>
                                        <p:attrNameLst>
                                          <p:attrName>stroke.on</p:attrName>
                                        </p:attrNameLst>
                                      </p:cBhvr>
                                      <p:to>
                                        <p:strVal val="true"/>
                                      </p:to>
                                    </p:set>
                                  </p:childTnLst>
                                </p:cTn>
                              </p:par>
                              <p:par>
                                <p:cTn id="477" presetID="7" presetClass="emph" presetSubtype="2" decel="100000" fill="hold" nodeType="withEffect">
                                  <p:stCondLst>
                                    <p:cond delay="0"/>
                                  </p:stCondLst>
                                  <p:childTnLst>
                                    <p:animClr clrSpc="rgb" dir="cw">
                                      <p:cBhvr>
                                        <p:cTn id="478" dur="500" fill="hold"/>
                                        <p:tgtEl>
                                          <p:spTgt spid="896"/>
                                        </p:tgtEl>
                                        <p:attrNameLst>
                                          <p:attrName>stroke.color</p:attrName>
                                        </p:attrNameLst>
                                      </p:cBhvr>
                                      <p:to>
                                        <a:srgbClr val="F2F2F2"/>
                                      </p:to>
                                    </p:animClr>
                                    <p:set>
                                      <p:cBhvr>
                                        <p:cTn id="479" dur="500" fill="hold"/>
                                        <p:tgtEl>
                                          <p:spTgt spid="896"/>
                                        </p:tgtEl>
                                        <p:attrNameLst>
                                          <p:attrName>stroke.on</p:attrName>
                                        </p:attrNameLst>
                                      </p:cBhvr>
                                      <p:to>
                                        <p:strVal val="true"/>
                                      </p:to>
                                    </p:set>
                                  </p:childTnLst>
                                </p:cTn>
                              </p:par>
                              <p:par>
                                <p:cTn id="480" presetID="7" presetClass="emph" presetSubtype="2" decel="100000" fill="hold" nodeType="withEffect">
                                  <p:stCondLst>
                                    <p:cond delay="0"/>
                                  </p:stCondLst>
                                  <p:childTnLst>
                                    <p:animClr clrSpc="rgb" dir="cw">
                                      <p:cBhvr>
                                        <p:cTn id="481" dur="500" fill="hold"/>
                                        <p:tgtEl>
                                          <p:spTgt spid="897"/>
                                        </p:tgtEl>
                                        <p:attrNameLst>
                                          <p:attrName>stroke.color</p:attrName>
                                        </p:attrNameLst>
                                      </p:cBhvr>
                                      <p:to>
                                        <a:srgbClr val="F2F2F2"/>
                                      </p:to>
                                    </p:animClr>
                                    <p:set>
                                      <p:cBhvr>
                                        <p:cTn id="482" dur="500" fill="hold"/>
                                        <p:tgtEl>
                                          <p:spTgt spid="897"/>
                                        </p:tgtEl>
                                        <p:attrNameLst>
                                          <p:attrName>stroke.on</p:attrName>
                                        </p:attrNameLst>
                                      </p:cBhvr>
                                      <p:to>
                                        <p:strVal val="true"/>
                                      </p:to>
                                    </p:set>
                                  </p:childTnLst>
                                </p:cTn>
                              </p:par>
                              <p:par>
                                <p:cTn id="483" presetID="7" presetClass="emph" presetSubtype="2" decel="100000" fill="hold" nodeType="withEffect">
                                  <p:stCondLst>
                                    <p:cond delay="0"/>
                                  </p:stCondLst>
                                  <p:childTnLst>
                                    <p:animClr clrSpc="rgb" dir="cw">
                                      <p:cBhvr>
                                        <p:cTn id="484" dur="500" fill="hold"/>
                                        <p:tgtEl>
                                          <p:spTgt spid="898"/>
                                        </p:tgtEl>
                                        <p:attrNameLst>
                                          <p:attrName>stroke.color</p:attrName>
                                        </p:attrNameLst>
                                      </p:cBhvr>
                                      <p:to>
                                        <a:srgbClr val="F2F2F2"/>
                                      </p:to>
                                    </p:animClr>
                                    <p:set>
                                      <p:cBhvr>
                                        <p:cTn id="485" dur="500" fill="hold"/>
                                        <p:tgtEl>
                                          <p:spTgt spid="898"/>
                                        </p:tgtEl>
                                        <p:attrNameLst>
                                          <p:attrName>stroke.on</p:attrName>
                                        </p:attrNameLst>
                                      </p:cBhvr>
                                      <p:to>
                                        <p:strVal val="true"/>
                                      </p:to>
                                    </p:set>
                                  </p:childTnLst>
                                </p:cTn>
                              </p:par>
                              <p:par>
                                <p:cTn id="486" presetID="7" presetClass="emph" presetSubtype="2" decel="100000" fill="hold" nodeType="withEffect">
                                  <p:stCondLst>
                                    <p:cond delay="0"/>
                                  </p:stCondLst>
                                  <p:childTnLst>
                                    <p:animClr clrSpc="rgb" dir="cw">
                                      <p:cBhvr>
                                        <p:cTn id="487" dur="500" fill="hold"/>
                                        <p:tgtEl>
                                          <p:spTgt spid="899"/>
                                        </p:tgtEl>
                                        <p:attrNameLst>
                                          <p:attrName>stroke.color</p:attrName>
                                        </p:attrNameLst>
                                      </p:cBhvr>
                                      <p:to>
                                        <a:srgbClr val="F2F2F2"/>
                                      </p:to>
                                    </p:animClr>
                                    <p:set>
                                      <p:cBhvr>
                                        <p:cTn id="488" dur="500" fill="hold"/>
                                        <p:tgtEl>
                                          <p:spTgt spid="899"/>
                                        </p:tgtEl>
                                        <p:attrNameLst>
                                          <p:attrName>stroke.on</p:attrName>
                                        </p:attrNameLst>
                                      </p:cBhvr>
                                      <p:to>
                                        <p:strVal val="true"/>
                                      </p:to>
                                    </p:set>
                                  </p:childTnLst>
                                </p:cTn>
                              </p:par>
                              <p:par>
                                <p:cTn id="489" presetID="7" presetClass="emph" presetSubtype="2" decel="100000" fill="hold" nodeType="withEffect">
                                  <p:stCondLst>
                                    <p:cond delay="0"/>
                                  </p:stCondLst>
                                  <p:childTnLst>
                                    <p:animClr clrSpc="rgb" dir="cw">
                                      <p:cBhvr>
                                        <p:cTn id="490" dur="500" fill="hold"/>
                                        <p:tgtEl>
                                          <p:spTgt spid="900"/>
                                        </p:tgtEl>
                                        <p:attrNameLst>
                                          <p:attrName>stroke.color</p:attrName>
                                        </p:attrNameLst>
                                      </p:cBhvr>
                                      <p:to>
                                        <a:srgbClr val="F2F2F2"/>
                                      </p:to>
                                    </p:animClr>
                                    <p:set>
                                      <p:cBhvr>
                                        <p:cTn id="491" dur="500" fill="hold"/>
                                        <p:tgtEl>
                                          <p:spTgt spid="900"/>
                                        </p:tgtEl>
                                        <p:attrNameLst>
                                          <p:attrName>stroke.on</p:attrName>
                                        </p:attrNameLst>
                                      </p:cBhvr>
                                      <p:to>
                                        <p:strVal val="true"/>
                                      </p:to>
                                    </p:set>
                                  </p:childTnLst>
                                </p:cTn>
                              </p:par>
                              <p:par>
                                <p:cTn id="492" presetID="7" presetClass="emph" presetSubtype="2" decel="100000" fill="hold" nodeType="withEffect">
                                  <p:stCondLst>
                                    <p:cond delay="0"/>
                                  </p:stCondLst>
                                  <p:childTnLst>
                                    <p:animClr clrSpc="rgb" dir="cw">
                                      <p:cBhvr>
                                        <p:cTn id="493" dur="500" fill="hold"/>
                                        <p:tgtEl>
                                          <p:spTgt spid="901"/>
                                        </p:tgtEl>
                                        <p:attrNameLst>
                                          <p:attrName>stroke.color</p:attrName>
                                        </p:attrNameLst>
                                      </p:cBhvr>
                                      <p:to>
                                        <a:srgbClr val="F2F2F2"/>
                                      </p:to>
                                    </p:animClr>
                                    <p:set>
                                      <p:cBhvr>
                                        <p:cTn id="494" dur="500" fill="hold"/>
                                        <p:tgtEl>
                                          <p:spTgt spid="901"/>
                                        </p:tgtEl>
                                        <p:attrNameLst>
                                          <p:attrName>stroke.on</p:attrName>
                                        </p:attrNameLst>
                                      </p:cBhvr>
                                      <p:to>
                                        <p:strVal val="true"/>
                                      </p:to>
                                    </p:set>
                                  </p:childTnLst>
                                </p:cTn>
                              </p:par>
                              <p:par>
                                <p:cTn id="495" presetID="7" presetClass="emph" presetSubtype="2" decel="100000" fill="hold" nodeType="withEffect">
                                  <p:stCondLst>
                                    <p:cond delay="0"/>
                                  </p:stCondLst>
                                  <p:childTnLst>
                                    <p:animClr clrSpc="rgb" dir="cw">
                                      <p:cBhvr>
                                        <p:cTn id="496" dur="500" fill="hold"/>
                                        <p:tgtEl>
                                          <p:spTgt spid="902"/>
                                        </p:tgtEl>
                                        <p:attrNameLst>
                                          <p:attrName>stroke.color</p:attrName>
                                        </p:attrNameLst>
                                      </p:cBhvr>
                                      <p:to>
                                        <a:srgbClr val="F2F2F2"/>
                                      </p:to>
                                    </p:animClr>
                                    <p:set>
                                      <p:cBhvr>
                                        <p:cTn id="497" dur="500" fill="hold"/>
                                        <p:tgtEl>
                                          <p:spTgt spid="902"/>
                                        </p:tgtEl>
                                        <p:attrNameLst>
                                          <p:attrName>stroke.on</p:attrName>
                                        </p:attrNameLst>
                                      </p:cBhvr>
                                      <p:to>
                                        <p:strVal val="true"/>
                                      </p:to>
                                    </p:set>
                                  </p:childTnLst>
                                </p:cTn>
                              </p:par>
                              <p:par>
                                <p:cTn id="498" presetID="7" presetClass="emph" presetSubtype="2" decel="100000" fill="hold" nodeType="withEffect">
                                  <p:stCondLst>
                                    <p:cond delay="0"/>
                                  </p:stCondLst>
                                  <p:childTnLst>
                                    <p:animClr clrSpc="rgb" dir="cw">
                                      <p:cBhvr>
                                        <p:cTn id="499" dur="500" fill="hold"/>
                                        <p:tgtEl>
                                          <p:spTgt spid="903"/>
                                        </p:tgtEl>
                                        <p:attrNameLst>
                                          <p:attrName>stroke.color</p:attrName>
                                        </p:attrNameLst>
                                      </p:cBhvr>
                                      <p:to>
                                        <a:srgbClr val="F2F2F2"/>
                                      </p:to>
                                    </p:animClr>
                                    <p:set>
                                      <p:cBhvr>
                                        <p:cTn id="500" dur="500" fill="hold"/>
                                        <p:tgtEl>
                                          <p:spTgt spid="903"/>
                                        </p:tgtEl>
                                        <p:attrNameLst>
                                          <p:attrName>stroke.on</p:attrName>
                                        </p:attrNameLst>
                                      </p:cBhvr>
                                      <p:to>
                                        <p:strVal val="true"/>
                                      </p:to>
                                    </p:set>
                                  </p:childTnLst>
                                </p:cTn>
                              </p:par>
                              <p:par>
                                <p:cTn id="501" presetID="7" presetClass="emph" presetSubtype="2" decel="100000" fill="hold" nodeType="withEffect">
                                  <p:stCondLst>
                                    <p:cond delay="0"/>
                                  </p:stCondLst>
                                  <p:childTnLst>
                                    <p:animClr clrSpc="rgb" dir="cw">
                                      <p:cBhvr>
                                        <p:cTn id="502" dur="500" fill="hold"/>
                                        <p:tgtEl>
                                          <p:spTgt spid="904"/>
                                        </p:tgtEl>
                                        <p:attrNameLst>
                                          <p:attrName>stroke.color</p:attrName>
                                        </p:attrNameLst>
                                      </p:cBhvr>
                                      <p:to>
                                        <a:srgbClr val="F2F2F2"/>
                                      </p:to>
                                    </p:animClr>
                                    <p:set>
                                      <p:cBhvr>
                                        <p:cTn id="503" dur="500" fill="hold"/>
                                        <p:tgtEl>
                                          <p:spTgt spid="904"/>
                                        </p:tgtEl>
                                        <p:attrNameLst>
                                          <p:attrName>stroke.on</p:attrName>
                                        </p:attrNameLst>
                                      </p:cBhvr>
                                      <p:to>
                                        <p:strVal val="true"/>
                                      </p:to>
                                    </p:set>
                                  </p:childTnLst>
                                </p:cTn>
                              </p:par>
                              <p:par>
                                <p:cTn id="504" presetID="7" presetClass="emph" presetSubtype="2" decel="100000" fill="hold" nodeType="withEffect">
                                  <p:stCondLst>
                                    <p:cond delay="0"/>
                                  </p:stCondLst>
                                  <p:childTnLst>
                                    <p:animClr clrSpc="rgb" dir="cw">
                                      <p:cBhvr>
                                        <p:cTn id="505" dur="500" fill="hold"/>
                                        <p:tgtEl>
                                          <p:spTgt spid="905"/>
                                        </p:tgtEl>
                                        <p:attrNameLst>
                                          <p:attrName>stroke.color</p:attrName>
                                        </p:attrNameLst>
                                      </p:cBhvr>
                                      <p:to>
                                        <a:srgbClr val="F2F2F2"/>
                                      </p:to>
                                    </p:animClr>
                                    <p:set>
                                      <p:cBhvr>
                                        <p:cTn id="506" dur="500" fill="hold"/>
                                        <p:tgtEl>
                                          <p:spTgt spid="905"/>
                                        </p:tgtEl>
                                        <p:attrNameLst>
                                          <p:attrName>stroke.on</p:attrName>
                                        </p:attrNameLst>
                                      </p:cBhvr>
                                      <p:to>
                                        <p:strVal val="true"/>
                                      </p:to>
                                    </p:set>
                                  </p:childTnLst>
                                </p:cTn>
                              </p:par>
                              <p:par>
                                <p:cTn id="507" presetID="7" presetClass="emph" presetSubtype="2" decel="100000" fill="hold" nodeType="withEffect">
                                  <p:stCondLst>
                                    <p:cond delay="0"/>
                                  </p:stCondLst>
                                  <p:childTnLst>
                                    <p:animClr clrSpc="rgb" dir="cw">
                                      <p:cBhvr>
                                        <p:cTn id="508" dur="500" fill="hold"/>
                                        <p:tgtEl>
                                          <p:spTgt spid="906"/>
                                        </p:tgtEl>
                                        <p:attrNameLst>
                                          <p:attrName>stroke.color</p:attrName>
                                        </p:attrNameLst>
                                      </p:cBhvr>
                                      <p:to>
                                        <a:srgbClr val="F2F2F2"/>
                                      </p:to>
                                    </p:animClr>
                                    <p:set>
                                      <p:cBhvr>
                                        <p:cTn id="509" dur="500" fill="hold"/>
                                        <p:tgtEl>
                                          <p:spTgt spid="906"/>
                                        </p:tgtEl>
                                        <p:attrNameLst>
                                          <p:attrName>stroke.on</p:attrName>
                                        </p:attrNameLst>
                                      </p:cBhvr>
                                      <p:to>
                                        <p:strVal val="true"/>
                                      </p:to>
                                    </p:set>
                                  </p:childTnLst>
                                </p:cTn>
                              </p:par>
                              <p:par>
                                <p:cTn id="510" presetID="7" presetClass="emph" presetSubtype="2" decel="100000" fill="hold" nodeType="withEffect">
                                  <p:stCondLst>
                                    <p:cond delay="0"/>
                                  </p:stCondLst>
                                  <p:childTnLst>
                                    <p:animClr clrSpc="rgb" dir="cw">
                                      <p:cBhvr>
                                        <p:cTn id="511" dur="500" fill="hold"/>
                                        <p:tgtEl>
                                          <p:spTgt spid="907"/>
                                        </p:tgtEl>
                                        <p:attrNameLst>
                                          <p:attrName>stroke.color</p:attrName>
                                        </p:attrNameLst>
                                      </p:cBhvr>
                                      <p:to>
                                        <a:srgbClr val="F2F2F2"/>
                                      </p:to>
                                    </p:animClr>
                                    <p:set>
                                      <p:cBhvr>
                                        <p:cTn id="512" dur="500" fill="hold"/>
                                        <p:tgtEl>
                                          <p:spTgt spid="907"/>
                                        </p:tgtEl>
                                        <p:attrNameLst>
                                          <p:attrName>stroke.on</p:attrName>
                                        </p:attrNameLst>
                                      </p:cBhvr>
                                      <p:to>
                                        <p:strVal val="true"/>
                                      </p:to>
                                    </p:set>
                                  </p:childTnLst>
                                </p:cTn>
                              </p:par>
                              <p:par>
                                <p:cTn id="513" presetID="7" presetClass="emph" presetSubtype="2" decel="100000" fill="hold" nodeType="withEffect">
                                  <p:stCondLst>
                                    <p:cond delay="0"/>
                                  </p:stCondLst>
                                  <p:childTnLst>
                                    <p:animClr clrSpc="rgb" dir="cw">
                                      <p:cBhvr>
                                        <p:cTn id="514" dur="500" fill="hold"/>
                                        <p:tgtEl>
                                          <p:spTgt spid="908"/>
                                        </p:tgtEl>
                                        <p:attrNameLst>
                                          <p:attrName>stroke.color</p:attrName>
                                        </p:attrNameLst>
                                      </p:cBhvr>
                                      <p:to>
                                        <a:srgbClr val="F2F2F2"/>
                                      </p:to>
                                    </p:animClr>
                                    <p:set>
                                      <p:cBhvr>
                                        <p:cTn id="515" dur="500" fill="hold"/>
                                        <p:tgtEl>
                                          <p:spTgt spid="908"/>
                                        </p:tgtEl>
                                        <p:attrNameLst>
                                          <p:attrName>stroke.on</p:attrName>
                                        </p:attrNameLst>
                                      </p:cBhvr>
                                      <p:to>
                                        <p:strVal val="true"/>
                                      </p:to>
                                    </p:set>
                                  </p:childTnLst>
                                </p:cTn>
                              </p:par>
                              <p:par>
                                <p:cTn id="516" presetID="7" presetClass="emph" presetSubtype="2" decel="100000" fill="hold" nodeType="withEffect">
                                  <p:stCondLst>
                                    <p:cond delay="0"/>
                                  </p:stCondLst>
                                  <p:childTnLst>
                                    <p:animClr clrSpc="rgb" dir="cw">
                                      <p:cBhvr>
                                        <p:cTn id="517" dur="500" fill="hold"/>
                                        <p:tgtEl>
                                          <p:spTgt spid="909"/>
                                        </p:tgtEl>
                                        <p:attrNameLst>
                                          <p:attrName>stroke.color</p:attrName>
                                        </p:attrNameLst>
                                      </p:cBhvr>
                                      <p:to>
                                        <a:srgbClr val="F2F2F2"/>
                                      </p:to>
                                    </p:animClr>
                                    <p:set>
                                      <p:cBhvr>
                                        <p:cTn id="518" dur="500" fill="hold"/>
                                        <p:tgtEl>
                                          <p:spTgt spid="909"/>
                                        </p:tgtEl>
                                        <p:attrNameLst>
                                          <p:attrName>stroke.on</p:attrName>
                                        </p:attrNameLst>
                                      </p:cBhvr>
                                      <p:to>
                                        <p:strVal val="true"/>
                                      </p:to>
                                    </p:set>
                                  </p:childTnLst>
                                </p:cTn>
                              </p:par>
                              <p:par>
                                <p:cTn id="519" presetID="7" presetClass="emph" presetSubtype="2" decel="100000" fill="hold" nodeType="withEffect">
                                  <p:stCondLst>
                                    <p:cond delay="0"/>
                                  </p:stCondLst>
                                  <p:childTnLst>
                                    <p:animClr clrSpc="rgb" dir="cw">
                                      <p:cBhvr>
                                        <p:cTn id="520" dur="500" fill="hold"/>
                                        <p:tgtEl>
                                          <p:spTgt spid="476"/>
                                        </p:tgtEl>
                                        <p:attrNameLst>
                                          <p:attrName>stroke.color</p:attrName>
                                        </p:attrNameLst>
                                      </p:cBhvr>
                                      <p:to>
                                        <a:srgbClr val="F2F2F2"/>
                                      </p:to>
                                    </p:animClr>
                                    <p:set>
                                      <p:cBhvr>
                                        <p:cTn id="521" dur="500" fill="hold"/>
                                        <p:tgtEl>
                                          <p:spTgt spid="476"/>
                                        </p:tgtEl>
                                        <p:attrNameLst>
                                          <p:attrName>stroke.on</p:attrName>
                                        </p:attrNameLst>
                                      </p:cBhvr>
                                      <p:to>
                                        <p:strVal val="true"/>
                                      </p:to>
                                    </p:set>
                                  </p:childTnLst>
                                </p:cTn>
                              </p:par>
                              <p:par>
                                <p:cTn id="522" presetID="10" presetClass="entr" presetSubtype="0" fill="hold" grpId="0" nodeType="withEffect">
                                  <p:stCondLst>
                                    <p:cond delay="0"/>
                                  </p:stCondLst>
                                  <p:childTnLst>
                                    <p:set>
                                      <p:cBhvr>
                                        <p:cTn id="523" dur="1" fill="hold">
                                          <p:stCondLst>
                                            <p:cond delay="0"/>
                                          </p:stCondLst>
                                        </p:cTn>
                                        <p:tgtEl>
                                          <p:spTgt spid="190"/>
                                        </p:tgtEl>
                                        <p:attrNameLst>
                                          <p:attrName>style.visibility</p:attrName>
                                        </p:attrNameLst>
                                      </p:cBhvr>
                                      <p:to>
                                        <p:strVal val="visible"/>
                                      </p:to>
                                    </p:set>
                                    <p:animEffect transition="in" filter="fade">
                                      <p:cBhvr>
                                        <p:cTn id="524" dur="500"/>
                                        <p:tgtEl>
                                          <p:spTgt spid="190"/>
                                        </p:tgtEl>
                                      </p:cBhvr>
                                    </p:animEffect>
                                  </p:childTnLst>
                                </p:cTn>
                              </p:par>
                              <p:par>
                                <p:cTn id="525" presetID="42" presetClass="path" presetSubtype="0" decel="100000" fill="hold" grpId="1" nodeType="withEffect">
                                  <p:stCondLst>
                                    <p:cond delay="0"/>
                                  </p:stCondLst>
                                  <p:childTnLst>
                                    <p:animMotion origin="layout" path="M -2.08333E-7 -4.07407E-6 L -2.08333E-7 0.0257 " pathEditMode="relative" rAng="0" ptsTypes="AA">
                                      <p:cBhvr>
                                        <p:cTn id="526" dur="500" spd="-100000" fill="hold"/>
                                        <p:tgtEl>
                                          <p:spTgt spid="190"/>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 grpId="1"/>
      <p:bldP spid="440" grpId="0"/>
      <p:bldP spid="440" grpId="1"/>
      <p:bldP spid="442" grpId="0"/>
      <p:bldP spid="442" grpId="1"/>
      <p:bldP spid="445" grpId="0"/>
      <p:bldP spid="445" grpId="1"/>
      <p:bldP spid="437" grpId="0"/>
      <p:bldP spid="437" grpId="1"/>
      <p:bldP spid="444" grpId="0"/>
      <p:bldP spid="444" grpId="1"/>
      <p:bldP spid="439" grpId="0"/>
      <p:bldP spid="439" grpId="1"/>
      <p:bldP spid="443" grpId="0"/>
      <p:bldP spid="443" grpId="1"/>
      <p:bldP spid="190" grpId="0"/>
      <p:bldP spid="190" grpId="1"/>
      <p:bldP spid="438" grpId="0" animBg="1"/>
      <p:bldP spid="43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1671797" y="469313"/>
            <a:ext cx="6579426" cy="635655"/>
          </a:xfrm>
        </p:spPr>
        <p:txBody>
          <a:bodyPr>
            <a:noAutofit/>
          </a:bodyPr>
          <a:lstStyle/>
          <a:p>
            <a:r>
              <a:rPr lang="zh-CN" altLang="en-US" sz="4080" dirty="0">
                <a:latin typeface="微软雅黑" panose="020B0503020204020204" pitchFamily="34" charset="-122"/>
                <a:ea typeface="微软雅黑" panose="020B0503020204020204" pitchFamily="34" charset="-122"/>
                <a:cs typeface="Segoe UI Light" panose="020B0502040204020203" pitchFamily="34" charset="0"/>
              </a:rPr>
              <a:t>支持主流深度学习框架</a:t>
            </a:r>
            <a:endParaRPr lang="en-US" sz="4080" dirty="0"/>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1868257" y="1848259"/>
            <a:ext cx="4234729" cy="3197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259856" y="1848259"/>
            <a:ext cx="4234729" cy="3197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1890240" y="1947439"/>
            <a:ext cx="4187500" cy="574443"/>
          </a:xfrm>
          <a:prstGeom prst="rect">
            <a:avLst/>
          </a:prstGeom>
        </p:spPr>
        <p:txBody>
          <a:bodyPr wrap="square">
            <a:spAutoFit/>
          </a:bodyPr>
          <a:lstStyle/>
          <a:p>
            <a:pPr algn="ctr" defTabSz="699422">
              <a:defRPr/>
            </a:pPr>
            <a:r>
              <a:rPr lang="en-US" sz="1530" dirty="0">
                <a:solidFill>
                  <a:srgbClr val="0078D7"/>
                </a:solidFill>
                <a:latin typeface="Segoe UI Semibold" panose="020B0702040204020203" pitchFamily="34" charset="0"/>
                <a:cs typeface="Segoe UI" charset="0"/>
              </a:rPr>
              <a:t>Use your favorite deep learning frameworks</a:t>
            </a:r>
          </a:p>
          <a:p>
            <a:pPr algn="ctr" defTabSz="699422">
              <a:defRPr/>
            </a:pPr>
            <a:r>
              <a:rPr lang="zh-CN" altLang="en-US" sz="1530" dirty="0">
                <a:solidFill>
                  <a:srgbClr val="0078D7"/>
                </a:solidFill>
                <a:latin typeface="Segoe UI Semibold" panose="020B0702040204020203" pitchFamily="34" charset="0"/>
                <a:ea typeface="宋体" panose="02010600030101010101" pitchFamily="2" charset="-122"/>
                <a:cs typeface="Segoe UI" charset="0"/>
              </a:rPr>
              <a:t>使用熟悉的深度学习框架</a:t>
            </a:r>
            <a:endParaRPr lang="en-US" sz="1530" dirty="0">
              <a:solidFill>
                <a:srgbClr val="0078D7"/>
              </a:solidFill>
              <a:latin typeface="Segoe UI"/>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144175" y="2782596"/>
            <a:ext cx="331753" cy="32379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259856" y="1947439"/>
            <a:ext cx="4234729" cy="574443"/>
          </a:xfrm>
          <a:prstGeom prst="rect">
            <a:avLst/>
          </a:prstGeom>
        </p:spPr>
        <p:txBody>
          <a:bodyPr wrap="square">
            <a:spAutoFit/>
          </a:bodyPr>
          <a:lstStyle/>
          <a:p>
            <a:pPr algn="ctr" defTabSz="699422">
              <a:defRPr/>
            </a:pPr>
            <a:r>
              <a:rPr lang="en-US" sz="1530" dirty="0">
                <a:solidFill>
                  <a:srgbClr val="FFFFFF"/>
                </a:solidFill>
                <a:latin typeface="Segoe UI Semibold" panose="020B0702040204020203" pitchFamily="34" charset="0"/>
                <a:cs typeface="Segoe UI" charset="0"/>
              </a:rPr>
              <a:t>without getting locked into one framework</a:t>
            </a:r>
          </a:p>
          <a:p>
            <a:pPr algn="ctr" defTabSz="699422">
              <a:defRPr/>
            </a:pPr>
            <a:r>
              <a:rPr lang="zh-CN" altLang="en-US" sz="1530" dirty="0">
                <a:solidFill>
                  <a:srgbClr val="FFFFFF"/>
                </a:solidFill>
                <a:latin typeface="Segoe UI Semibold" panose="020B0702040204020203" pitchFamily="34" charset="0"/>
                <a:ea typeface="宋体" panose="02010600030101010101" pitchFamily="2" charset="-122"/>
                <a:cs typeface="Segoe UI" charset="0"/>
              </a:rPr>
              <a:t>实现框架间交换使用</a:t>
            </a:r>
            <a:endParaRPr lang="en-US" sz="1530" dirty="0">
              <a:solidFill>
                <a:srgbClr val="FFFFFF"/>
              </a:solidFill>
              <a:latin typeface="Segoe UI Semibold" panose="020B0702040204020203" pitchFamily="34" charset="0"/>
              <a:cs typeface="Segoe UI" charset="0"/>
            </a:endParaRPr>
          </a:p>
        </p:txBody>
      </p:sp>
      <p:sp>
        <p:nvSpPr>
          <p:cNvPr id="39" name="Rectangle 38">
            <a:extLst>
              <a:ext uri="{FF2B5EF4-FFF2-40B4-BE49-F238E27FC236}">
                <a16:creationId xmlns:a16="http://schemas.microsoft.com/office/drawing/2014/main" id="{1A10A801-F9B6-42C9-8441-5BE6B2D448F1}"/>
              </a:ext>
            </a:extLst>
          </p:cNvPr>
          <p:cNvSpPr/>
          <p:nvPr/>
        </p:nvSpPr>
        <p:spPr>
          <a:xfrm>
            <a:off x="8082799" y="3143865"/>
            <a:ext cx="454507" cy="192135"/>
          </a:xfrm>
          <a:prstGeom prst="rect">
            <a:avLst/>
          </a:prstGeom>
        </p:spPr>
        <p:txBody>
          <a:bodyPr wrap="none" lIns="0" tIns="0" rIns="0" bIns="0">
            <a:spAutoFit/>
          </a:bodyPr>
          <a:lstStyle/>
          <a:p>
            <a:pPr algn="ctr" defTabSz="699422">
              <a:defRPr/>
            </a:pPr>
            <a:r>
              <a:rPr lang="en-US" sz="1224">
                <a:solidFill>
                  <a:srgbClr val="FFFFFF"/>
                </a:solidFill>
                <a:latin typeface="Segoe UI" panose="020B0502040204020203" pitchFamily="34" charset="0"/>
                <a:cs typeface="Segoe UI" panose="020B0502040204020203" pitchFamily="34" charset="0"/>
              </a:rPr>
              <a:t>ONNX</a:t>
            </a:r>
            <a:endParaRPr lang="en-US" sz="918">
              <a:solidFill>
                <a:srgbClr val="FFFFFF"/>
              </a:solidFill>
              <a:latin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54503" y="3583326"/>
            <a:ext cx="3623452" cy="663775"/>
          </a:xfrm>
          <a:prstGeom prst="rect">
            <a:avLst/>
          </a:prstGeom>
        </p:spPr>
        <p:txBody>
          <a:bodyPr wrap="square">
            <a:spAutoFit/>
          </a:bodyPr>
          <a:lstStyle/>
          <a:p>
            <a:pPr defTabSz="699422">
              <a:spcAft>
                <a:spcPts val="459"/>
              </a:spcAft>
              <a:defRPr/>
            </a:pPr>
            <a:r>
              <a:rPr lang="en-US" sz="1071" dirty="0">
                <a:solidFill>
                  <a:srgbClr val="FFFFFF"/>
                </a:solidFill>
                <a:latin typeface="Segoe UI Semibold" panose="020B0702040204020203" pitchFamily="34" charset="0"/>
                <a:cs typeface="Segoe UI" charset="0"/>
              </a:rPr>
              <a:t>Facebook </a:t>
            </a:r>
            <a:r>
              <a:rPr lang="zh-CN" altLang="en-US" sz="1071" dirty="0">
                <a:solidFill>
                  <a:srgbClr val="FFFFFF"/>
                </a:solidFill>
                <a:latin typeface="Segoe UI Semibold" panose="020B0702040204020203" pitchFamily="34" charset="0"/>
                <a:ea typeface="宋体" panose="02010600030101010101" pitchFamily="2" charset="-122"/>
                <a:cs typeface="Segoe UI" charset="0"/>
              </a:rPr>
              <a:t>与</a:t>
            </a:r>
            <a:r>
              <a:rPr lang="en-US" sz="1071" dirty="0">
                <a:solidFill>
                  <a:srgbClr val="FFFFFF"/>
                </a:solidFill>
                <a:latin typeface="Segoe UI Semibold" panose="020B0702040204020203" pitchFamily="34" charset="0"/>
                <a:cs typeface="Segoe UI" charset="0"/>
              </a:rPr>
              <a:t> Microsoft </a:t>
            </a:r>
            <a:r>
              <a:rPr lang="zh-CN" altLang="en-US" sz="1071" dirty="0">
                <a:solidFill>
                  <a:srgbClr val="FFFFFF"/>
                </a:solidFill>
                <a:latin typeface="Segoe UI Semibold" panose="020B0702040204020203" pitchFamily="34" charset="0"/>
                <a:ea typeface="宋体" panose="02010600030101010101" pitchFamily="2" charset="-122"/>
                <a:cs typeface="Segoe UI" charset="0"/>
              </a:rPr>
              <a:t>的联合社区项目</a:t>
            </a:r>
            <a:endParaRPr lang="en-US" sz="1071" dirty="0">
              <a:solidFill>
                <a:srgbClr val="FFFFFF"/>
              </a:solidFill>
              <a:latin typeface="Segoe UI Semibold" panose="020B0702040204020203" pitchFamily="34" charset="0"/>
              <a:cs typeface="Segoe UI" charset="0"/>
            </a:endParaRPr>
          </a:p>
          <a:p>
            <a:pPr defTabSz="699422">
              <a:spcAft>
                <a:spcPts val="459"/>
              </a:spcAft>
              <a:defRPr/>
            </a:pPr>
            <a:br>
              <a:rPr lang="en-US" altLang="zh-CN" sz="1071" dirty="0">
                <a:solidFill>
                  <a:srgbClr val="FFFFFF"/>
                </a:solidFill>
                <a:latin typeface="Segoe UI Semibold" panose="020B0702040204020203" pitchFamily="34" charset="0"/>
                <a:ea typeface="宋体" panose="02010600030101010101" pitchFamily="2" charset="-122"/>
                <a:cs typeface="Segoe UI" charset="0"/>
              </a:rPr>
            </a:br>
            <a:r>
              <a:rPr lang="zh-CN" altLang="en-US" sz="1071" dirty="0">
                <a:solidFill>
                  <a:srgbClr val="FFFFFF"/>
                </a:solidFill>
                <a:latin typeface="Segoe UI Semibold" panose="020B0702040204020203" pitchFamily="34" charset="0"/>
                <a:ea typeface="宋体" panose="02010600030101010101" pitchFamily="2" charset="-122"/>
                <a:cs typeface="Segoe UI" charset="0"/>
              </a:rPr>
              <a:t>一个框架训练，任意框架推理，最佳的任务工具</a:t>
            </a:r>
            <a:endParaRPr lang="en-US" sz="1071" dirty="0">
              <a:solidFill>
                <a:srgbClr val="FFFFFF"/>
              </a:solidFill>
              <a:latin typeface="Segoe UI Semibold" panose="020B0702040204020203" pitchFamily="34" charset="0"/>
              <a:cs typeface="Segoe UI" charset="0"/>
            </a:endParaRP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643259" y="2896554"/>
            <a:ext cx="223386" cy="23902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3786164" y="2883882"/>
            <a:ext cx="200772" cy="23963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2567151" y="3931429"/>
            <a:ext cx="253554" cy="25355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3758747" y="3924879"/>
            <a:ext cx="247424" cy="17284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4895145" y="2867061"/>
            <a:ext cx="438577" cy="239024"/>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2459153" y="3208488"/>
            <a:ext cx="601648" cy="144069"/>
          </a:xfrm>
          <a:prstGeom prst="rect">
            <a:avLst/>
          </a:prstGeom>
        </p:spPr>
        <p:txBody>
          <a:bodyPr wrap="non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3673948" y="3201196"/>
            <a:ext cx="425078" cy="144069"/>
          </a:xfrm>
          <a:prstGeom prst="rect">
            <a:avLst/>
          </a:prstGeom>
        </p:spPr>
        <p:txBody>
          <a:bodyPr wrap="non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805436" y="3178997"/>
            <a:ext cx="617999" cy="144069"/>
          </a:xfrm>
          <a:prstGeom prst="rect">
            <a:avLst/>
          </a:prstGeom>
        </p:spPr>
        <p:txBody>
          <a:bodyPr wrap="non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2508364" y="4231824"/>
            <a:ext cx="371126" cy="144069"/>
          </a:xfrm>
          <a:prstGeom prst="rect">
            <a:avLst/>
          </a:prstGeom>
        </p:spPr>
        <p:txBody>
          <a:bodyPr wrap="non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MXNet</a:t>
            </a:r>
          </a:p>
        </p:txBody>
      </p:sp>
      <p:sp>
        <p:nvSpPr>
          <p:cNvPr id="69" name="Rectangle 68">
            <a:extLst>
              <a:ext uri="{FF2B5EF4-FFF2-40B4-BE49-F238E27FC236}">
                <a16:creationId xmlns:a16="http://schemas.microsoft.com/office/drawing/2014/main" id="{3A50B98D-365C-4BCA-A310-DF9534D8E5C6}"/>
              </a:ext>
            </a:extLst>
          </p:cNvPr>
          <p:cNvSpPr/>
          <p:nvPr/>
        </p:nvSpPr>
        <p:spPr>
          <a:xfrm>
            <a:off x="3685043" y="4184922"/>
            <a:ext cx="394832" cy="141257"/>
          </a:xfrm>
          <a:prstGeom prst="rect">
            <a:avLst/>
          </a:prstGeom>
        </p:spPr>
        <p:txBody>
          <a:bodyPr wrap="squar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46697" y="3870135"/>
            <a:ext cx="219419" cy="214431"/>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5013351" y="4200505"/>
            <a:ext cx="286111" cy="144069"/>
          </a:xfrm>
          <a:prstGeom prst="rect">
            <a:avLst/>
          </a:prstGeom>
        </p:spPr>
        <p:txBody>
          <a:bodyPr wrap="none" lIns="0" tIns="0" rIns="0" bIns="0">
            <a:spAutoFit/>
          </a:bodyPr>
          <a:lstStyle/>
          <a:p>
            <a:pPr algn="ctr" defTabSz="699422">
              <a:defRPr/>
            </a:pPr>
            <a:r>
              <a:rPr lang="en-US" sz="918">
                <a:solidFill>
                  <a:srgbClr val="1A1A1A"/>
                </a:solidFill>
                <a:latin typeface="Segoe UI" panose="020B0502040204020203" pitchFamily="34" charset="0"/>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965209" y="3230616"/>
            <a:ext cx="432424" cy="432424"/>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73832" y="4344769"/>
            <a:ext cx="3651459" cy="606245"/>
          </a:xfrm>
          <a:prstGeom prst="rect">
            <a:avLst/>
          </a:prstGeom>
        </p:spPr>
      </p:pic>
      <p:sp>
        <p:nvSpPr>
          <p:cNvPr id="36" name="Rectangle 35">
            <a:extLst>
              <a:ext uri="{FF2B5EF4-FFF2-40B4-BE49-F238E27FC236}">
                <a16:creationId xmlns:a16="http://schemas.microsoft.com/office/drawing/2014/main" id="{2838D73A-6360-4634-837D-1A34471B6FB3}"/>
              </a:ext>
            </a:extLst>
          </p:cNvPr>
          <p:cNvSpPr/>
          <p:nvPr/>
        </p:nvSpPr>
        <p:spPr bwMode="auto">
          <a:xfrm>
            <a:off x="8747027" y="4360354"/>
            <a:ext cx="1581226" cy="2875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C2A0B051-E55B-4425-8F8A-587FD4AF26D4}"/>
              </a:ext>
            </a:extLst>
          </p:cNvPr>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l="60151" r="20119" b="63179"/>
          <a:stretch/>
        </p:blipFill>
        <p:spPr>
          <a:xfrm>
            <a:off x="8815447" y="4360353"/>
            <a:ext cx="642354" cy="199041"/>
          </a:xfrm>
          <a:prstGeom prst="rect">
            <a:avLst/>
          </a:prstGeom>
        </p:spPr>
      </p:pic>
      <p:pic>
        <p:nvPicPr>
          <p:cNvPr id="60" name="Picture 59">
            <a:extLst>
              <a:ext uri="{FF2B5EF4-FFF2-40B4-BE49-F238E27FC236}">
                <a16:creationId xmlns:a16="http://schemas.microsoft.com/office/drawing/2014/main" id="{8F65A1E3-DAC0-4EA2-AE5C-B1B9E7407262}"/>
              </a:ext>
            </a:extLst>
          </p:cNvPr>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l="80271" t="4963" b="58216"/>
          <a:stretch/>
        </p:blipFill>
        <p:spPr>
          <a:xfrm>
            <a:off x="9561535" y="4378083"/>
            <a:ext cx="642354" cy="199041"/>
          </a:xfrm>
          <a:prstGeom prst="rect">
            <a:avLst/>
          </a:prstGeom>
        </p:spPr>
      </p:pic>
    </p:spTree>
    <p:extLst>
      <p:ext uri="{BB962C8B-B14F-4D97-AF65-F5344CB8AC3E}">
        <p14:creationId xmlns:p14="http://schemas.microsoft.com/office/powerpoint/2010/main" val="114104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1598937" y="174981"/>
            <a:ext cx="7026488" cy="579835"/>
          </a:xfrm>
        </p:spPr>
        <p:txBody>
          <a:bodyPr/>
          <a:lstStyle/>
          <a:p>
            <a:pPr defTabSz="713271" fontAlgn="base">
              <a:spcAft>
                <a:spcPct val="0"/>
              </a:spcAft>
              <a:defRPr/>
            </a:pPr>
            <a:r>
              <a:rPr lang="zh-CN" altLang="en-US" sz="4080" dirty="0">
                <a:latin typeface="微软雅黑" panose="020B0503020204020204" pitchFamily="34" charset="-122"/>
                <a:ea typeface="微软雅黑" panose="020B0503020204020204" pitchFamily="34" charset="-122"/>
                <a:cs typeface="Segoe UI Light" panose="020B0502040204020203" pitchFamily="34" charset="0"/>
              </a:rPr>
              <a:t>强大的基础设施</a:t>
            </a:r>
            <a:endParaRPr lang="en-US" sz="4080" dirty="0">
              <a:solidFill>
                <a:srgbClr val="0078D7"/>
              </a:solidFill>
              <a:latin typeface="微软雅黑" panose="020B0503020204020204" pitchFamily="34" charset="-122"/>
              <a:ea typeface="微软雅黑" panose="020B0503020204020204" pitchFamily="34" charset="-122"/>
            </a:endParaRPr>
          </a:p>
        </p:txBody>
      </p:sp>
      <p:sp>
        <p:nvSpPr>
          <p:cNvPr id="63" name="Arrow: Left-Right 50">
            <a:extLst>
              <a:ext uri="{FF2B5EF4-FFF2-40B4-BE49-F238E27FC236}">
                <a16:creationId xmlns:a16="http://schemas.microsoft.com/office/drawing/2014/main" id="{689B45EF-A0E4-C543-A885-7DB462A5E236}"/>
              </a:ext>
            </a:extLst>
          </p:cNvPr>
          <p:cNvSpPr/>
          <p:nvPr/>
        </p:nvSpPr>
        <p:spPr bwMode="auto">
          <a:xfrm>
            <a:off x="1860919" y="4159678"/>
            <a:ext cx="8642987" cy="780927"/>
          </a:xfrm>
          <a:prstGeom prst="leftRightArrow">
            <a:avLst/>
          </a:prstGeom>
          <a:solidFill>
            <a:srgbClr val="0078D4"/>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err="1">
              <a:solidFill>
                <a:srgbClr val="0078D4"/>
              </a:soli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689960" y="3336947"/>
            <a:ext cx="2665949" cy="491150"/>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r>
              <a:rPr lang="zh-CN" altLang="en-US" sz="1377" kern="0" dirty="0">
                <a:solidFill>
                  <a:srgbClr val="1A1A1A"/>
                </a:solidFill>
                <a:latin typeface="Segoe UI Semilight"/>
                <a:ea typeface="Segoe UI" pitchFamily="34" charset="0"/>
                <a:cs typeface="Segoe UI" pitchFamily="34" charset="0"/>
              </a:rPr>
              <a:t>通用的机器学习</a:t>
            </a:r>
            <a:endParaRPr lang="en-US" altLang="zh-CN" sz="1377" kern="0" dirty="0">
              <a:solidFill>
                <a:srgbClr val="1A1A1A"/>
              </a:solidFill>
              <a:latin typeface="Segoe UI Semilight"/>
              <a:ea typeface="Segoe UI" pitchFamily="34" charset="0"/>
              <a:cs typeface="Segoe UI" pitchFamily="34" charset="0"/>
            </a:endParaRPr>
          </a:p>
          <a:p>
            <a:pPr algn="ctr" defTabSz="699220" fontAlgn="base">
              <a:lnSpc>
                <a:spcPct val="90000"/>
              </a:lnSpc>
              <a:spcBef>
                <a:spcPct val="0"/>
              </a:spcBef>
              <a:spcAft>
                <a:spcPct val="0"/>
              </a:spcAft>
              <a:defRPr/>
            </a:pPr>
            <a:br>
              <a:rPr lang="en-US" sz="1071" kern="0" dirty="0">
                <a:solidFill>
                  <a:srgbClr val="0078D4"/>
                </a:solidFill>
                <a:latin typeface="Segoe UI Semilight"/>
                <a:ea typeface="Segoe UI" pitchFamily="34" charset="0"/>
                <a:cs typeface="Segoe UI" pitchFamily="34" charset="0"/>
              </a:rPr>
            </a:br>
            <a:r>
              <a:rPr lang="en-US" sz="1071" kern="0" dirty="0">
                <a:solidFill>
                  <a:srgbClr val="0078D4"/>
                </a:solidFill>
                <a:latin typeface="Segoe UI Semilight"/>
                <a:ea typeface="Segoe UI" pitchFamily="34" charset="0"/>
                <a:cs typeface="Segoe UI" pitchFamily="34" charset="0"/>
              </a:rPr>
              <a:t>D, F, L, M, H Series</a:t>
            </a:r>
            <a:endParaRPr lang="en-US" sz="1377" kern="0" dirty="0">
              <a:solidFill>
                <a:srgbClr val="0078D4"/>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2627585" y="3052630"/>
            <a:ext cx="698400" cy="216136"/>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99220" fontAlgn="base">
              <a:lnSpc>
                <a:spcPct val="90000"/>
              </a:lnSpc>
              <a:spcBef>
                <a:spcPct val="0"/>
              </a:spcBef>
              <a:spcAft>
                <a:spcPct val="0"/>
              </a:spcAft>
              <a:defRPr/>
            </a:pPr>
            <a:r>
              <a:rPr lang="en-US" sz="1530" kern="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2831652" y="2641593"/>
            <a:ext cx="290266" cy="296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a:solidFill>
                <a:srgbClr val="0078D4"/>
              </a:solidFill>
              <a:latin typeface="Segoe UI Semilight"/>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2244657" y="4474511"/>
            <a:ext cx="2439728" cy="151262"/>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algn="l" defTabSz="699220">
              <a:defRPr/>
            </a:pPr>
            <a:r>
              <a:rPr lang="en-US" sz="1071" dirty="0">
                <a:solidFill>
                  <a:prstClr val="white"/>
                </a:solidFill>
              </a:rPr>
              <a:t>Optimized for flexibility </a:t>
            </a:r>
            <a:r>
              <a:rPr lang="zh-CN" altLang="en-US" sz="1071" dirty="0">
                <a:solidFill>
                  <a:prstClr val="white"/>
                </a:solidFill>
              </a:rPr>
              <a:t>灵活性</a:t>
            </a:r>
            <a:endParaRPr lang="en-US" sz="1071" dirty="0">
              <a:solidFill>
                <a:prstClr val="white"/>
              </a:solidFill>
            </a:endParaRPr>
          </a:p>
        </p:txBody>
      </p:sp>
      <p:sp>
        <p:nvSpPr>
          <p:cNvPr id="71" name="TextBox 70">
            <a:extLst>
              <a:ext uri="{FF2B5EF4-FFF2-40B4-BE49-F238E27FC236}">
                <a16:creationId xmlns:a16="http://schemas.microsoft.com/office/drawing/2014/main" id="{C43BD09E-7817-2540-88D3-BC759D99848A}"/>
              </a:ext>
            </a:extLst>
          </p:cNvPr>
          <p:cNvSpPr txBox="1"/>
          <p:nvPr/>
        </p:nvSpPr>
        <p:spPr>
          <a:xfrm>
            <a:off x="7752093" y="4474511"/>
            <a:ext cx="2271034" cy="151262"/>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algn="r" defTabSz="699220">
              <a:defRPr/>
            </a:pPr>
            <a:r>
              <a:rPr lang="en-US" sz="1071" dirty="0">
                <a:solidFill>
                  <a:prstClr val="white"/>
                </a:solidFill>
              </a:rPr>
              <a:t> </a:t>
            </a:r>
            <a:r>
              <a:rPr lang="zh-CN" altLang="en-US" sz="1071" dirty="0">
                <a:solidFill>
                  <a:prstClr val="white"/>
                </a:solidFill>
              </a:rPr>
              <a:t>高性能 </a:t>
            </a:r>
            <a:r>
              <a:rPr lang="en-US" sz="1071" dirty="0">
                <a:solidFill>
                  <a:prstClr val="white"/>
                </a:solidFill>
              </a:rPr>
              <a:t>Optimized for performance</a:t>
            </a: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865563" y="3052630"/>
            <a:ext cx="555544" cy="216136"/>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99220" fontAlgn="base">
              <a:lnSpc>
                <a:spcPct val="90000"/>
              </a:lnSpc>
              <a:spcBef>
                <a:spcPct val="0"/>
              </a:spcBef>
              <a:spcAft>
                <a:spcPct val="0"/>
              </a:spcAft>
              <a:defRPr/>
            </a:pPr>
            <a:r>
              <a:rPr lang="en-US" sz="1530" kern="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941510" y="2641594"/>
            <a:ext cx="396469" cy="252942"/>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err="1">
                <a:solidFill>
                  <a:srgbClr val="0078D4"/>
                </a:solidFill>
                <a:latin typeface="Segoe UI Semilight"/>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err="1">
                <a:solidFill>
                  <a:srgbClr val="0078D4"/>
                </a:solidFill>
                <a:latin typeface="Segoe UI Semilight"/>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699422">
                <a:defRPr/>
              </a:pPr>
              <a:endParaRPr lang="en-US" sz="1350" kern="0" err="1">
                <a:solidFill>
                  <a:srgbClr val="0078D4"/>
                </a:solidFill>
                <a:latin typeface="Segoe UI Semilight"/>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030669" y="3052630"/>
            <a:ext cx="587698" cy="216136"/>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99220" fontAlgn="base">
              <a:lnSpc>
                <a:spcPct val="90000"/>
              </a:lnSpc>
              <a:spcBef>
                <a:spcPct val="0"/>
              </a:spcBef>
              <a:spcAft>
                <a:spcPct val="0"/>
              </a:spcAft>
              <a:defRPr/>
            </a:pPr>
            <a:r>
              <a:rPr lang="en-US" sz="1530" kern="0">
                <a:solidFill>
                  <a:srgbClr val="0078D4"/>
                </a:solidFill>
                <a:latin typeface="Segoe UI Semibold" panose="020B0702040204020203" pitchFamily="34" charset="0"/>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157575" y="2641593"/>
            <a:ext cx="333882" cy="333882"/>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defRPr/>
                </a:pPr>
                <a:endParaRPr lang="en-US" sz="1530" err="1">
                  <a:solidFill>
                    <a:srgbClr val="0078D4"/>
                  </a:soli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err="1">
                <a:solidFill>
                  <a:srgbClr val="0078D4"/>
                </a:solidFill>
                <a:latin typeface="Segoe UI"/>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4840325" y="3331415"/>
            <a:ext cx="2665949" cy="33425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r>
              <a:rPr lang="zh-CN" altLang="en-US" sz="1377" kern="0" dirty="0">
                <a:solidFill>
                  <a:srgbClr val="1A1A1A"/>
                </a:solidFill>
                <a:latin typeface="Segoe UI Semilight"/>
                <a:ea typeface="Segoe UI" pitchFamily="34" charset="0"/>
                <a:cs typeface="Segoe UI" pitchFamily="34" charset="0"/>
              </a:rPr>
              <a:t>深度学习</a:t>
            </a:r>
            <a:endParaRPr lang="en-US" sz="1377" kern="0" dirty="0">
              <a:solidFill>
                <a:srgbClr val="1A1A1A"/>
              </a:solidFill>
              <a:latin typeface="Segoe UI Semilight"/>
              <a:ea typeface="Segoe UI" pitchFamily="34" charset="0"/>
              <a:cs typeface="Segoe UI" pitchFamily="34" charset="0"/>
            </a:endParaRPr>
          </a:p>
          <a:p>
            <a:pPr algn="ctr" defTabSz="699220" fontAlgn="base">
              <a:lnSpc>
                <a:spcPct val="90000"/>
              </a:lnSpc>
              <a:spcBef>
                <a:spcPct val="0"/>
              </a:spcBef>
              <a:spcAft>
                <a:spcPct val="0"/>
              </a:spcAft>
              <a:defRPr/>
            </a:pPr>
            <a:endParaRPr lang="en-US" sz="1071" kern="0" dirty="0">
              <a:solidFill>
                <a:srgbClr val="0078D4"/>
              </a:solidFill>
              <a:latin typeface="Segoe UI Semilight"/>
              <a:cs typeface="Segoe UI" pitchFamily="34" charset="0"/>
            </a:endParaRPr>
          </a:p>
          <a:p>
            <a:pPr algn="ctr" defTabSz="699220" fontAlgn="base">
              <a:lnSpc>
                <a:spcPct val="90000"/>
              </a:lnSpc>
              <a:spcBef>
                <a:spcPct val="0"/>
              </a:spcBef>
              <a:spcAft>
                <a:spcPct val="0"/>
              </a:spcAft>
              <a:defRPr/>
            </a:pPr>
            <a:r>
              <a:rPr lang="en-US" sz="1071" kern="0" dirty="0">
                <a:solidFill>
                  <a:srgbClr val="0078D4"/>
                </a:solidFill>
                <a:latin typeface="Segoe UI Semilight"/>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164261" y="3331415"/>
            <a:ext cx="2402031" cy="496681"/>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r>
              <a:rPr lang="zh-CN" altLang="en-US" sz="1377" kern="0" dirty="0">
                <a:solidFill>
                  <a:srgbClr val="1A1A1A"/>
                </a:solidFill>
                <a:latin typeface="Segoe UI Semilight"/>
                <a:ea typeface="Segoe UI" pitchFamily="34" charset="0"/>
                <a:cs typeface="Segoe UI" pitchFamily="34" charset="0"/>
              </a:rPr>
              <a:t>专用硬件</a:t>
            </a:r>
            <a:br>
              <a:rPr lang="en-US" altLang="zh-CN" sz="1377" kern="0" dirty="0">
                <a:solidFill>
                  <a:srgbClr val="1A1A1A"/>
                </a:solidFill>
                <a:latin typeface="Segoe UI Semilight"/>
                <a:ea typeface="Segoe UI" pitchFamily="34" charset="0"/>
                <a:cs typeface="Segoe UI" pitchFamily="34" charset="0"/>
              </a:rPr>
            </a:br>
            <a:r>
              <a:rPr lang="zh-CN" altLang="en-US" sz="1377" kern="0" dirty="0">
                <a:solidFill>
                  <a:srgbClr val="1A1A1A"/>
                </a:solidFill>
                <a:latin typeface="Segoe UI Semilight"/>
                <a:ea typeface="Segoe UI" pitchFamily="34" charset="0"/>
                <a:cs typeface="Segoe UI" pitchFamily="34" charset="0"/>
              </a:rPr>
              <a:t>深度学习的实时加速</a:t>
            </a:r>
            <a:endParaRPr lang="en-US" sz="1377" kern="0" dirty="0">
              <a:solidFill>
                <a:srgbClr val="1A1A1A"/>
              </a:solidFill>
              <a:latin typeface="Segoe UI Semilight"/>
              <a:ea typeface="Segoe UI" pitchFamily="34" charset="0"/>
              <a:cs typeface="Segoe UI" pitchFamily="34" charset="0"/>
            </a:endParaRPr>
          </a:p>
          <a:p>
            <a:pPr algn="ctr" defTabSz="699220" fontAlgn="base">
              <a:lnSpc>
                <a:spcPct val="90000"/>
              </a:lnSpc>
              <a:spcBef>
                <a:spcPct val="0"/>
              </a:spcBef>
              <a:spcAft>
                <a:spcPct val="0"/>
              </a:spcAft>
              <a:defRPr/>
            </a:pPr>
            <a:r>
              <a:rPr lang="en-US" sz="1071" kern="0" dirty="0">
                <a:solidFill>
                  <a:srgbClr val="0078D4"/>
                </a:solidFill>
                <a:latin typeface="Segoe UI Semilight"/>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8862928" y="3331709"/>
            <a:ext cx="923174"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F138A13-54A7-294F-9745-F3AA9B3B15C9}"/>
              </a:ext>
            </a:extLst>
          </p:cNvPr>
          <p:cNvCxnSpPr>
            <a:cxnSpLocks/>
          </p:cNvCxnSpPr>
          <p:nvPr/>
        </p:nvCxnSpPr>
        <p:spPr>
          <a:xfrm>
            <a:off x="5675107" y="3333797"/>
            <a:ext cx="923174"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2541347" y="3334777"/>
            <a:ext cx="923174"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691728" y="3336945"/>
            <a:ext cx="923174"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981C0B-6C93-4340-A2D4-61B45B272A16}"/>
              </a:ext>
            </a:extLst>
          </p:cNvPr>
          <p:cNvSpPr/>
          <p:nvPr/>
        </p:nvSpPr>
        <p:spPr bwMode="auto">
          <a:xfrm>
            <a:off x="1555222" y="4988322"/>
            <a:ext cx="9326033" cy="113188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fontAlgn="base">
              <a:spcBef>
                <a:spcPct val="0"/>
              </a:spcBef>
              <a:spcAft>
                <a:spcPct val="0"/>
              </a:spcAft>
            </a:pPr>
            <a:endParaRPr lang="en-US" sz="153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61" name="Group 60">
            <a:extLst>
              <a:ext uri="{FF2B5EF4-FFF2-40B4-BE49-F238E27FC236}">
                <a16:creationId xmlns:a16="http://schemas.microsoft.com/office/drawing/2014/main" id="{14C38580-5C5F-2745-A017-F038D4399D5B}"/>
              </a:ext>
            </a:extLst>
          </p:cNvPr>
          <p:cNvGrpSpPr/>
          <p:nvPr/>
        </p:nvGrpSpPr>
        <p:grpSpPr>
          <a:xfrm>
            <a:off x="5168813" y="5156546"/>
            <a:ext cx="7540501" cy="619175"/>
            <a:chOff x="12144240" y="172899"/>
            <a:chExt cx="3073449" cy="809452"/>
          </a:xfrm>
        </p:grpSpPr>
        <p:sp>
          <p:nvSpPr>
            <p:cNvPr id="69" name="TextBox 68">
              <a:extLst>
                <a:ext uri="{FF2B5EF4-FFF2-40B4-BE49-F238E27FC236}">
                  <a16:creationId xmlns:a16="http://schemas.microsoft.com/office/drawing/2014/main" id="{F08E1ACF-3E18-1C4E-9ADF-38A57EF5FA65}"/>
                </a:ext>
              </a:extLst>
            </p:cNvPr>
            <p:cNvSpPr txBox="1"/>
            <p:nvPr/>
          </p:nvSpPr>
          <p:spPr>
            <a:xfrm>
              <a:off x="12144240" y="511452"/>
              <a:ext cx="3073449" cy="470899"/>
            </a:xfrm>
            <a:prstGeom prst="rect">
              <a:avLst/>
            </a:prstGeom>
            <a:noFill/>
          </p:spPr>
          <p:txBody>
            <a:bodyPr wrap="square" lIns="69945" tIns="0" rIns="0" bIns="0" rtlCol="0">
              <a:spAutoFit/>
            </a:bodyPr>
            <a:lstStyle/>
            <a:p>
              <a:pPr defTabSz="699447">
                <a:defRPr/>
              </a:pPr>
              <a:r>
                <a:rPr lang="en-US" sz="1224" dirty="0">
                  <a:solidFill>
                    <a:srgbClr val="0078D4"/>
                  </a:solidFill>
                  <a:latin typeface="Segoe UI"/>
                </a:rPr>
                <a:t>Support</a:t>
              </a:r>
              <a:r>
                <a:rPr lang="en-US" sz="1071" dirty="0">
                  <a:solidFill>
                    <a:srgbClr val="0078D4"/>
                  </a:solidFill>
                  <a:latin typeface="Segoe UI"/>
                </a:rPr>
                <a:t> for image classification and recognition scenarios</a:t>
              </a:r>
            </a:p>
            <a:p>
              <a:pPr defTabSz="699447">
                <a:defRPr/>
              </a:pPr>
              <a:r>
                <a:rPr lang="en-US" sz="1071" dirty="0" err="1">
                  <a:solidFill>
                    <a:srgbClr val="0078D4"/>
                  </a:solidFill>
                  <a:latin typeface="Segoe UI"/>
                </a:rPr>
                <a:t>ResNet</a:t>
              </a:r>
              <a:r>
                <a:rPr lang="en-US" sz="1071" dirty="0">
                  <a:solidFill>
                    <a:srgbClr val="0078D4"/>
                  </a:solidFill>
                  <a:latin typeface="Segoe UI"/>
                </a:rPr>
                <a:t> 50, </a:t>
              </a:r>
              <a:r>
                <a:rPr lang="en-US" sz="1071" dirty="0" err="1">
                  <a:solidFill>
                    <a:srgbClr val="0078D4"/>
                  </a:solidFill>
                  <a:latin typeface="Segoe UI"/>
                </a:rPr>
                <a:t>ResNet</a:t>
              </a:r>
              <a:r>
                <a:rPr lang="en-US" sz="1071" dirty="0">
                  <a:solidFill>
                    <a:srgbClr val="0078D4"/>
                  </a:solidFill>
                  <a:latin typeface="Segoe UI"/>
                </a:rPr>
                <a:t> 152, VGG-16, SSD-VGG, DenseNet-121</a:t>
              </a:r>
            </a:p>
          </p:txBody>
        </p:sp>
        <p:sp>
          <p:nvSpPr>
            <p:cNvPr id="70" name="Rectangle 69">
              <a:extLst>
                <a:ext uri="{FF2B5EF4-FFF2-40B4-BE49-F238E27FC236}">
                  <a16:creationId xmlns:a16="http://schemas.microsoft.com/office/drawing/2014/main" id="{A5CA18DB-1898-984C-AB37-6B2694D9D686}"/>
                </a:ext>
              </a:extLst>
            </p:cNvPr>
            <p:cNvSpPr/>
            <p:nvPr/>
          </p:nvSpPr>
          <p:spPr>
            <a:xfrm>
              <a:off x="12145453" y="172899"/>
              <a:ext cx="2265901" cy="374291"/>
            </a:xfrm>
            <a:prstGeom prst="rect">
              <a:avLst/>
            </a:prstGeom>
          </p:spPr>
          <p:txBody>
            <a:bodyPr wrap="square">
              <a:spAutoFit/>
            </a:bodyPr>
            <a:lstStyle/>
            <a:p>
              <a:pPr defTabSz="932597"/>
              <a:r>
                <a:rPr lang="en-US" sz="1224" dirty="0">
                  <a:solidFill>
                    <a:srgbClr val="0078D4"/>
                  </a:solidFill>
                  <a:latin typeface="Calibri Light" panose="020F0302020204030204"/>
                </a:rPr>
                <a:t>FPGA NEW UPDATES:</a:t>
              </a:r>
            </a:p>
          </p:txBody>
        </p:sp>
      </p:grpSp>
      <p:sp>
        <p:nvSpPr>
          <p:cNvPr id="89" name="Freeform 88">
            <a:extLst>
              <a:ext uri="{FF2B5EF4-FFF2-40B4-BE49-F238E27FC236}">
                <a16:creationId xmlns:a16="http://schemas.microsoft.com/office/drawing/2014/main" id="{EA2AF034-1B22-4341-BA8D-70F77D902F10}"/>
              </a:ext>
            </a:extLst>
          </p:cNvPr>
          <p:cNvSpPr/>
          <p:nvPr/>
        </p:nvSpPr>
        <p:spPr bwMode="auto">
          <a:xfrm rot="8100000">
            <a:off x="4879310" y="5206215"/>
            <a:ext cx="239829" cy="239829"/>
          </a:xfrm>
          <a:custGeom>
            <a:avLst/>
            <a:gdLst>
              <a:gd name="connsiteX0" fmla="*/ 189180 w 480187"/>
              <a:gd name="connsiteY0" fmla="*/ 480186 h 480186"/>
              <a:gd name="connsiteX1" fmla="*/ 0 w 480187"/>
              <a:gd name="connsiteY1" fmla="*/ 291006 h 480186"/>
              <a:gd name="connsiteX2" fmla="*/ 291006 w 480187"/>
              <a:gd name="connsiteY2" fmla="*/ 0 h 480186"/>
              <a:gd name="connsiteX3" fmla="*/ 291006 w 480187"/>
              <a:gd name="connsiteY3" fmla="*/ 189179 h 480186"/>
              <a:gd name="connsiteX4" fmla="*/ 480187 w 480187"/>
              <a:gd name="connsiteY4" fmla="*/ 189179 h 480186"/>
              <a:gd name="connsiteX5" fmla="*/ 189180 w 480187"/>
              <a:gd name="connsiteY5" fmla="*/ 480186 h 48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87" h="480186">
                <a:moveTo>
                  <a:pt x="189180" y="480186"/>
                </a:moveTo>
                <a:lnTo>
                  <a:pt x="0" y="291006"/>
                </a:lnTo>
                <a:lnTo>
                  <a:pt x="291006" y="0"/>
                </a:lnTo>
                <a:lnTo>
                  <a:pt x="291006" y="189179"/>
                </a:lnTo>
                <a:lnTo>
                  <a:pt x="480187" y="189179"/>
                </a:lnTo>
                <a:lnTo>
                  <a:pt x="189180" y="480186"/>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pPr>
            <a:endParaRPr lang="en-US" sz="1836"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 name="矩形 2">
            <a:extLst>
              <a:ext uri="{FF2B5EF4-FFF2-40B4-BE49-F238E27FC236}">
                <a16:creationId xmlns:a16="http://schemas.microsoft.com/office/drawing/2014/main" id="{916F7699-A8F7-4AC7-8A34-E2E5532A2153}"/>
              </a:ext>
            </a:extLst>
          </p:cNvPr>
          <p:cNvSpPr/>
          <p:nvPr/>
        </p:nvSpPr>
        <p:spPr>
          <a:xfrm>
            <a:off x="1555222" y="1133177"/>
            <a:ext cx="4033661" cy="478376"/>
          </a:xfrm>
          <a:prstGeom prst="rect">
            <a:avLst/>
          </a:prstGeom>
        </p:spPr>
        <p:txBody>
          <a:bodyPr wrap="none">
            <a:spAutoFit/>
          </a:bodyPr>
          <a:lstStyle/>
          <a:p>
            <a:pPr defTabSz="932597"/>
            <a:r>
              <a:rPr lang="zh-CN" altLang="en-US" sz="2448" dirty="0">
                <a:solidFill>
                  <a:srgbClr val="0078D7"/>
                </a:solidFill>
                <a:latin typeface="微软雅黑" panose="020B0503020204020204" pitchFamily="34" charset="-122"/>
                <a:ea typeface="微软雅黑" panose="020B0503020204020204" pitchFamily="34" charset="-122"/>
              </a:rPr>
              <a:t>加速深度学习的训练和使用</a:t>
            </a:r>
            <a:endParaRPr lang="zh-CN" altLang="en-US" sz="2448"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75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714645" y="4962453"/>
            <a:ext cx="7023060" cy="588070"/>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spc="-51">
                <a:solidFill>
                  <a:srgbClr val="0078D4"/>
                </a:solidFill>
                <a:latin typeface="Segoe UI Semibold" panose="020B0702040204020203" pitchFamily="34" charset="0"/>
                <a:cs typeface="Segoe UI Semibold" panose="020B07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536220" y="2712439"/>
            <a:ext cx="3364034" cy="2023882"/>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p:txBody>
          <a:bodyPr/>
          <a:lstStyle/>
          <a:p>
            <a:pPr algn="ctr"/>
            <a:r>
              <a:rPr lang="zh-CN" altLang="en-US" sz="4488" spc="0" dirty="0">
                <a:ln>
                  <a:noFill/>
                </a:ln>
                <a:solidFill>
                  <a:srgbClr val="0070C0"/>
                </a:solidFill>
                <a:latin typeface="微软雅黑" panose="020B0503020204020204" pitchFamily="34" charset="-122"/>
                <a:ea typeface="微软雅黑" panose="020B0503020204020204" pitchFamily="34" charset="-122"/>
              </a:rPr>
              <a:t>微软</a:t>
            </a:r>
            <a:r>
              <a:rPr lang="en-US" altLang="zh-CN" sz="4488" spc="0" dirty="0">
                <a:ln>
                  <a:noFill/>
                </a:ln>
                <a:solidFill>
                  <a:srgbClr val="0070C0"/>
                </a:solidFill>
                <a:latin typeface="微软雅黑" panose="020B0503020204020204" pitchFamily="34" charset="-122"/>
                <a:ea typeface="微软雅黑" panose="020B0503020204020204" pitchFamily="34" charset="-122"/>
              </a:rPr>
              <a:t>Azure</a:t>
            </a:r>
            <a:r>
              <a:rPr lang="zh-CN" altLang="en-US" sz="4488" spc="0" dirty="0">
                <a:ln>
                  <a:noFill/>
                </a:ln>
                <a:solidFill>
                  <a:srgbClr val="0070C0"/>
                </a:solidFill>
                <a:latin typeface="微软雅黑" panose="020B0503020204020204" pitchFamily="34" charset="-122"/>
                <a:ea typeface="微软雅黑" panose="020B0503020204020204" pitchFamily="34" charset="-122"/>
              </a:rPr>
              <a:t>机器学习</a:t>
            </a:r>
            <a:r>
              <a:rPr lang="en-US" sz="4488" spc="0" dirty="0">
                <a:ln>
                  <a:noFill/>
                </a:ln>
                <a:solidFill>
                  <a:srgbClr val="0070C0"/>
                </a:solidFill>
                <a:latin typeface="微软雅黑" panose="020B0503020204020204" pitchFamily="34" charset="-122"/>
                <a:ea typeface="微软雅黑" panose="020B0503020204020204" pitchFamily="34" charset="-122"/>
              </a:rPr>
              <a:t> </a:t>
            </a:r>
            <a:br>
              <a:rPr lang="en-US" sz="4080" dirty="0">
                <a:latin typeface="微软雅黑 Light" panose="020B0502040204020203" pitchFamily="34" charset="-122"/>
                <a:ea typeface="微软雅黑 Light" panose="020B0502040204020203" pitchFamily="34" charset="-122"/>
              </a:rPr>
            </a:br>
            <a:r>
              <a:rPr lang="zh-CN" altLang="en-US" sz="2448" b="1" spc="0" dirty="0">
                <a:ln>
                  <a:noFill/>
                </a:ln>
                <a:solidFill>
                  <a:schemeClr val="tx2"/>
                </a:solidFill>
                <a:latin typeface="微软雅黑 Light" panose="020B0502040204020203" pitchFamily="34" charset="-122"/>
                <a:ea typeface="微软雅黑 Light" panose="020B0502040204020203" pitchFamily="34" charset="-122"/>
              </a:rPr>
              <a:t>自动化机器学习</a:t>
            </a:r>
            <a:r>
              <a:rPr lang="en-US" sz="2448" b="1" spc="0" dirty="0">
                <a:ln>
                  <a:noFill/>
                </a:ln>
                <a:solidFill>
                  <a:schemeClr val="tx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134890862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xmlns:a16="http://schemas.microsoft.com/office/drawing/2014/main" xmlns:a14="http://schemas.microsoft.com/office/drawing/2010/mai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51107" y="2835496"/>
            <a:ext cx="1811217" cy="2179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Mileage</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Condition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Car brand</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Year of make</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Regulations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689390" y="2835496"/>
            <a:ext cx="1398950" cy="1813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Parameter 1</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Parameter 2</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Parameter 3</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Parameter 4</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147001" y="2835496"/>
            <a:ext cx="2327011" cy="2179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SVM</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LGBM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51107" y="2883502"/>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147001" y="2858371"/>
            <a:ext cx="2125705" cy="3480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27978" rIns="93260" bIns="46630" numCol="1" spcCol="0" rtlCol="0" fromWordArt="0" anchor="t" anchorCtr="0" forceAA="0" compatLnSpc="1">
            <a:prstTxWarp prst="textNoShape">
              <a:avLst/>
            </a:prstTxWarp>
            <a:noAutofit/>
          </a:bodyPr>
          <a:lstStyle/>
          <a:p>
            <a:pPr defTabSz="951028" fontAlgn="base">
              <a:lnSpc>
                <a:spcPct val="150000"/>
              </a:lnSpc>
              <a:spcBef>
                <a:spcPct val="0"/>
              </a:spcBef>
              <a:spcAft>
                <a:spcPts val="612"/>
              </a:spcAft>
              <a:defRPr/>
            </a:pPr>
            <a:r>
              <a:rPr lang="en-US" sz="1224">
                <a:solidFill>
                  <a:prstClr val="white"/>
                </a:solidFill>
                <a:latin typeface="Segoe UI Semibold"/>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689391" y="2835496"/>
            <a:ext cx="1702900" cy="1813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Criterion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Loss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Min Samples Split</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Min Samples Leaf</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441166" y="2950911"/>
            <a:ext cx="1479492" cy="149929"/>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441166" y="3305534"/>
            <a:ext cx="1479492" cy="149925"/>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441166" y="3660154"/>
            <a:ext cx="1479492" cy="149926"/>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441166" y="4014774"/>
            <a:ext cx="1479492" cy="149928"/>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372606" y="3007575"/>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372606" y="3362197"/>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372606" y="3716819"/>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372606" y="4071439"/>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763117" y="3817971"/>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803426" y="4302316"/>
            <a:ext cx="585627" cy="245434"/>
          </a:xfrm>
          <a:prstGeom prst="rect">
            <a:avLst/>
          </a:prstGeom>
          <a:noFill/>
        </p:spPr>
        <p:txBody>
          <a:bodyPr wrap="none" lIns="93260" tIns="46630" rIns="93260" bIns="46630" rtlCol="0">
            <a:spAutoFit/>
          </a:bodyPr>
          <a:lstStyle/>
          <a:p>
            <a:pPr algn="ctr" defTabSz="932597">
              <a:lnSpc>
                <a:spcPct val="90000"/>
              </a:lnSpc>
              <a:spcAft>
                <a:spcPts val="612"/>
              </a:spcAft>
              <a:defRPr/>
            </a:pPr>
            <a:r>
              <a:rPr lang="en-US" sz="1071">
                <a:solidFill>
                  <a:srgbClr val="0078D4"/>
                </a:solidFill>
                <a:latin typeface="Segoe UI"/>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9162219" y="2822745"/>
            <a:ext cx="330367" cy="2458579"/>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519807" y="2313194"/>
            <a:ext cx="7396860" cy="353469"/>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51107" y="3597319"/>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51107" y="3954588"/>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441166" y="4366601"/>
            <a:ext cx="1479492" cy="149928"/>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372606" y="4423266"/>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Title 2">
            <a:extLst>
              <a:ext uri="{FF2B5EF4-FFF2-40B4-BE49-F238E27FC236}">
                <a16:creationId xmlns:a16="http://schemas.microsoft.com/office/drawing/2014/main" id="{CD7D10A2-3D5A-4346-8060-689C370E3B82}"/>
              </a:ext>
            </a:extLst>
          </p:cNvPr>
          <p:cNvSpPr txBox="1">
            <a:spLocks/>
          </p:cNvSpPr>
          <p:nvPr/>
        </p:nvSpPr>
        <p:spPr>
          <a:xfrm>
            <a:off x="600855" y="466301"/>
            <a:ext cx="11237870" cy="1130053"/>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algn="ctr" defTabSz="932563">
              <a:defRPr/>
            </a:pPr>
            <a:r>
              <a:rPr lang="zh-CN" altLang="en-US" sz="4488" spc="0" dirty="0">
                <a:ln>
                  <a:noFill/>
                </a:ln>
                <a:solidFill>
                  <a:srgbClr val="0070C0"/>
                </a:solidFill>
                <a:latin typeface="微软雅黑" panose="020B0503020204020204" pitchFamily="34" charset="-122"/>
                <a:ea typeface="微软雅黑" panose="020B0503020204020204" pitchFamily="34" charset="-122"/>
              </a:rPr>
              <a:t>洞察市场的模型创建耗时耗力</a:t>
            </a:r>
            <a:endParaRPr lang="en-US" sz="4488" spc="0" dirty="0">
              <a:ln>
                <a:noFill/>
              </a:ln>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85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689391" y="2835496"/>
            <a:ext cx="1702900" cy="1813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Criterion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Loss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Min Samples Split</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Min Samples Leaf</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689391" y="2835496"/>
            <a:ext cx="1702900" cy="1813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cs typeface="Segoe UI Semibold" panose="020B0702040204020203" pitchFamily="34" charset="0"/>
              </a:rPr>
              <a:t>N </a:t>
            </a:r>
            <a:r>
              <a:rPr lang="en-US" sz="1224">
                <a:solidFill>
                  <a:prstClr val="black">
                    <a:lumMod val="50000"/>
                    <a:lumOff val="50000"/>
                  </a:prstClr>
                </a:solidFill>
                <a:latin typeface="Segoe UI"/>
                <a:ea typeface="Segoe UI" pitchFamily="34" charset="0"/>
                <a:cs typeface="Segoe UI Semibold" panose="020B0702040204020203" pitchFamily="34" charset="0"/>
              </a:rPr>
              <a:t>Neighbors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Weights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Metric</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P</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146999" y="2313194"/>
            <a:ext cx="2255974"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689390" y="2313194"/>
            <a:ext cx="2458577"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51108" y="2313194"/>
            <a:ext cx="2109473"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51107" y="2835496"/>
            <a:ext cx="1811217" cy="2179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Mileage</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Condition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Car brand</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Year of make</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Regulations</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147001" y="2835496"/>
            <a:ext cx="2327011" cy="2179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SVM</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LGBM </a:t>
            </a:r>
          </a:p>
          <a:p>
            <a:pPr defTabSz="951028" fontAlgn="base">
              <a:lnSpc>
                <a:spcPct val="150000"/>
              </a:lnSpc>
              <a:spcBef>
                <a:spcPct val="0"/>
              </a:spcBef>
              <a:spcAft>
                <a:spcPts val="612"/>
              </a:spcAft>
              <a:defRPr/>
            </a:pPr>
            <a:r>
              <a:rPr lang="en-US" sz="1224">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147001" y="3219335"/>
            <a:ext cx="2125705" cy="3450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441166" y="2975708"/>
            <a:ext cx="1479492" cy="149929"/>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441166" y="3322066"/>
            <a:ext cx="1479492" cy="149925"/>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441166" y="3668420"/>
            <a:ext cx="1479492" cy="149926"/>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441166" y="4014774"/>
            <a:ext cx="1479492" cy="149928"/>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521932" y="3032376"/>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867336" y="3378732"/>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8021220" y="3725087"/>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693662" y="4071442"/>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763117" y="3817971"/>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797704" y="4309379"/>
            <a:ext cx="597071" cy="249553"/>
          </a:xfrm>
          <a:prstGeom prst="rect">
            <a:avLst/>
          </a:prstGeom>
          <a:noFill/>
        </p:spPr>
        <p:txBody>
          <a:bodyPr wrap="none" lIns="93260" tIns="46630" rIns="93260" bIns="46630" rtlCol="0">
            <a:spAutoFit/>
          </a:bodyPr>
          <a:lstStyle/>
          <a:p>
            <a:pPr algn="ctr" defTabSz="932597">
              <a:lnSpc>
                <a:spcPct val="90000"/>
              </a:lnSpc>
              <a:spcAft>
                <a:spcPts val="612"/>
              </a:spcAft>
              <a:defRPr/>
            </a:pPr>
            <a:r>
              <a:rPr lang="en-US" sz="1071">
                <a:solidFill>
                  <a:srgbClr val="0078D4"/>
                </a:solidFill>
                <a:latin typeface="Segoe UI"/>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9162219" y="2822745"/>
            <a:ext cx="330367" cy="2458579"/>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600856" y="5793488"/>
            <a:ext cx="8833487" cy="68065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defRPr/>
              </a:pPr>
              <a:r>
                <a:rPr lang="en-US" sz="1428">
                  <a:solidFill>
                    <a:srgbClr val="0078D4"/>
                  </a:solidFill>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763117" y="382655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147001" y="2861315"/>
            <a:ext cx="2125705" cy="3450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51760" y="2885705"/>
            <a:ext cx="1896591" cy="1376226"/>
            <a:chOff x="887982" y="2979620"/>
            <a:chExt cx="1859572" cy="1349364"/>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Year of make</a:t>
              </a:r>
            </a:p>
          </p:txBody>
        </p:sp>
      </p:grpSp>
      <p:sp>
        <p:nvSpPr>
          <p:cNvPr id="85" name="Title 2">
            <a:extLst>
              <a:ext uri="{FF2B5EF4-FFF2-40B4-BE49-F238E27FC236}">
                <a16:creationId xmlns:a16="http://schemas.microsoft.com/office/drawing/2014/main" id="{13F8367B-3F84-4C8E-A92F-13A42CD613E0}"/>
              </a:ext>
            </a:extLst>
          </p:cNvPr>
          <p:cNvSpPr txBox="1">
            <a:spLocks/>
          </p:cNvSpPr>
          <p:nvPr/>
        </p:nvSpPr>
        <p:spPr>
          <a:xfrm>
            <a:off x="600855" y="466301"/>
            <a:ext cx="11237870" cy="1130053"/>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algn="ctr" defTabSz="932563">
              <a:defRPr/>
            </a:pPr>
            <a:r>
              <a:rPr lang="zh-CN" altLang="en-US" sz="4488" spc="0" dirty="0">
                <a:ln>
                  <a:noFill/>
                </a:ln>
                <a:solidFill>
                  <a:srgbClr val="0070C0"/>
                </a:solidFill>
                <a:latin typeface="微软雅黑" panose="020B0503020204020204" pitchFamily="34" charset="-122"/>
                <a:ea typeface="微软雅黑" panose="020B0503020204020204" pitchFamily="34" charset="-122"/>
              </a:rPr>
              <a:t>洞察市场的模型创建耗时耗力</a:t>
            </a:r>
            <a:endParaRPr lang="en-US" sz="4488" spc="0" dirty="0">
              <a:ln>
                <a:noFill/>
              </a:ln>
              <a:solidFill>
                <a:srgbClr val="0070C0"/>
              </a:solidFill>
              <a:latin typeface="微软雅黑" panose="020B0503020204020204" pitchFamily="34" charset="-122"/>
              <a:ea typeface="微软雅黑" panose="020B0503020204020204" pitchFamily="34" charset="-122"/>
            </a:endParaRPr>
          </a:p>
        </p:txBody>
      </p:sp>
      <p:grpSp>
        <p:nvGrpSpPr>
          <p:cNvPr id="82" name="Group 81">
            <a:extLst>
              <a:ext uri="{FF2B5EF4-FFF2-40B4-BE49-F238E27FC236}">
                <a16:creationId xmlns:a16="http://schemas.microsoft.com/office/drawing/2014/main" id="{112BEC75-D81D-4186-8772-659189043A0B}"/>
              </a:ext>
            </a:extLst>
          </p:cNvPr>
          <p:cNvGrpSpPr/>
          <p:nvPr/>
        </p:nvGrpSpPr>
        <p:grpSpPr>
          <a:xfrm>
            <a:off x="751760" y="3242614"/>
            <a:ext cx="1896591" cy="1019318"/>
            <a:chOff x="887982" y="3329562"/>
            <a:chExt cx="1859572" cy="999422"/>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r>
                <a:rPr lang="en-US" sz="1224">
                  <a:solidFill>
                    <a:prstClr val="white"/>
                  </a:solidFill>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441166" y="4366601"/>
            <a:ext cx="1479492" cy="149928"/>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357545" y="4423266"/>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0194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6002471" y="3105145"/>
            <a:ext cx="1479492" cy="1535350"/>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152533" y="2865436"/>
            <a:ext cx="2120166" cy="3265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no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152533" y="3581855"/>
            <a:ext cx="2120166" cy="3358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no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152533" y="3944744"/>
            <a:ext cx="2120166" cy="3358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no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152533" y="4307635"/>
            <a:ext cx="2120166" cy="3358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no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152533" y="3218965"/>
            <a:ext cx="2120166" cy="3358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no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146999" y="2313194"/>
            <a:ext cx="2255974"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689390" y="2313194"/>
            <a:ext cx="2458577"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51108" y="2313194"/>
            <a:ext cx="2109473" cy="35346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lnSpc>
                <a:spcPct val="90000"/>
              </a:lnSpc>
              <a:spcBef>
                <a:spcPct val="0"/>
              </a:spcBef>
              <a:spcAft>
                <a:spcPct val="0"/>
              </a:spcAft>
              <a:defRPr/>
            </a:pPr>
            <a:r>
              <a:rPr lang="en-US" sz="1836">
                <a:solidFill>
                  <a:srgbClr val="0078D4"/>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9162219" y="2822745"/>
            <a:ext cx="330367" cy="2458579"/>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536239" y="2400676"/>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763114" y="3823987"/>
            <a:ext cx="666242" cy="468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600856" y="5793488"/>
            <a:ext cx="8833487" cy="68065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defRPr/>
              </a:pPr>
              <a:r>
                <a:rPr lang="en-US" sz="1428">
                  <a:solidFill>
                    <a:srgbClr val="0078D4"/>
                  </a:solidFill>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420046" y="4201225"/>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590072" y="3855216"/>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7083238" y="3163199"/>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246243" y="3509207"/>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51760" y="4313339"/>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51760" y="3242614"/>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51760" y="2885705"/>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51760" y="3599522"/>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51760" y="3956430"/>
            <a:ext cx="1896591" cy="3051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55956" rIns="93260" bIns="55956" numCol="1" spcCol="0" rtlCol="0" fromWordArt="0" anchor="ctr" anchorCtr="0" forceAA="0" compatLnSpc="1">
            <a:prstTxWarp prst="textNoShape">
              <a:avLst/>
            </a:prstTxWarp>
            <a:spAutoFit/>
          </a:bodyPr>
          <a:lstStyle/>
          <a:p>
            <a:pPr defTabSz="951028" fontAlgn="base">
              <a:spcBef>
                <a:spcPct val="0"/>
              </a:spcBef>
              <a:spcAft>
                <a:spcPts val="612"/>
              </a:spcAft>
              <a:defRPr/>
            </a:pPr>
            <a:endParaRPr lang="en-US" sz="1224">
              <a:solidFill>
                <a:prstClr val="white"/>
              </a:solidFill>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915785" y="4547231"/>
            <a:ext cx="139891" cy="9326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itle 2">
            <a:extLst>
              <a:ext uri="{FF2B5EF4-FFF2-40B4-BE49-F238E27FC236}">
                <a16:creationId xmlns:a16="http://schemas.microsoft.com/office/drawing/2014/main" id="{EFB7C633-5EDC-4D99-AD17-AA0763520118}"/>
              </a:ext>
            </a:extLst>
          </p:cNvPr>
          <p:cNvSpPr txBox="1">
            <a:spLocks/>
          </p:cNvSpPr>
          <p:nvPr/>
        </p:nvSpPr>
        <p:spPr>
          <a:xfrm>
            <a:off x="600855" y="466301"/>
            <a:ext cx="11237870" cy="1130053"/>
          </a:xfrm>
          <a:prstGeom prst="rect">
            <a:avLst/>
          </a:prstGeom>
        </p:spPr>
        <p:txBody>
          <a:bodyPr vert="horz" wrap="square" lIns="0" tIns="167869"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algn="ctr" defTabSz="932563">
              <a:defRPr/>
            </a:pPr>
            <a:r>
              <a:rPr lang="zh-CN" altLang="en-US" sz="4488" spc="0" dirty="0">
                <a:ln>
                  <a:noFill/>
                </a:ln>
                <a:solidFill>
                  <a:srgbClr val="0070C0"/>
                </a:solidFill>
                <a:latin typeface="微软雅黑" panose="020B0503020204020204" pitchFamily="34" charset="-122"/>
                <a:ea typeface="微软雅黑" panose="020B0503020204020204" pitchFamily="34" charset="-122"/>
              </a:rPr>
              <a:t>洞察市场的模型创建耗时耗力</a:t>
            </a:r>
            <a:endParaRPr lang="en-US" sz="4488" spc="0" dirty="0">
              <a:ln>
                <a:noFill/>
              </a:ln>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82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465453" y="3616491"/>
            <a:ext cx="640492" cy="244583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844562" y="2790984"/>
            <a:ext cx="4747351" cy="327169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791258" y="5543982"/>
            <a:ext cx="800654" cy="518696"/>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844562" y="5543982"/>
            <a:ext cx="800654" cy="518696"/>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831235" y="2790983"/>
            <a:ext cx="800654" cy="518696"/>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831235" y="4856177"/>
            <a:ext cx="800654" cy="518696"/>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804583" y="4167070"/>
            <a:ext cx="800654" cy="518696"/>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791258" y="3479027"/>
            <a:ext cx="800654" cy="518696"/>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43658" y="3564891"/>
            <a:ext cx="1627395"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6630" rtlCol="0" anchor="t">
            <a:spAutoFit/>
          </a:bodyPr>
          <a:lstStyle/>
          <a:p>
            <a:pPr algn="ctr" defTabSz="932597">
              <a:defRPr/>
            </a:pPr>
            <a:r>
              <a:rPr lang="en-US" sz="1428">
                <a:solidFill>
                  <a:srgbClr val="0078D4"/>
                </a:solidFill>
                <a:latin typeface="Segoe UI Semibold"/>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35773" y="4592311"/>
            <a:ext cx="1643165"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6630" rtlCol="0" anchor="ctr">
            <a:spAutoFit/>
          </a:bodyPr>
          <a:lstStyle/>
          <a:p>
            <a:pPr algn="ctr" defTabSz="932597">
              <a:defRPr/>
            </a:pPr>
            <a:r>
              <a:rPr lang="en-US" sz="1428">
                <a:solidFill>
                  <a:srgbClr val="0078D4"/>
                </a:solidFill>
                <a:latin typeface="Segoe UI Semibold"/>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35773" y="5624569"/>
            <a:ext cx="1643165" cy="312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6630" rtlCol="0" anchor="ctr">
            <a:spAutoFit/>
          </a:bodyPr>
          <a:lstStyle/>
          <a:p>
            <a:pPr algn="ctr" defTabSz="932597">
              <a:defRPr/>
            </a:pPr>
            <a:r>
              <a:rPr lang="en-US" sz="1428">
                <a:solidFill>
                  <a:srgbClr val="0078D4"/>
                </a:solidFill>
                <a:latin typeface="Segoe UI Semibold"/>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613799" y="1970332"/>
            <a:ext cx="2343796" cy="414353"/>
          </a:xfrm>
          <a:prstGeom prst="rect">
            <a:avLst/>
          </a:prstGeom>
          <a:solidFill>
            <a:schemeClr val="bg1"/>
          </a:solidFill>
        </p:spPr>
        <p:txBody>
          <a:bodyPr wrap="square">
            <a:spAutoFit/>
          </a:bodyPr>
          <a:lstStyle/>
          <a:p>
            <a:pPr algn="ctr" defTabSz="932597">
              <a:defRPr/>
            </a:pPr>
            <a:r>
              <a:rPr lang="en-US" sz="2040">
                <a:solidFill>
                  <a:srgbClr val="0078D4"/>
                </a:solidFill>
                <a:latin typeface="Segoe UI Semibold"/>
              </a:rPr>
              <a:t>Output</a:t>
            </a:r>
          </a:p>
        </p:txBody>
      </p:sp>
      <p:sp>
        <p:nvSpPr>
          <p:cNvPr id="64" name="Title 2"/>
          <p:cNvSpPr>
            <a:spLocks noGrp="1"/>
          </p:cNvSpPr>
          <p:nvPr>
            <p:ph type="title"/>
          </p:nvPr>
        </p:nvSpPr>
        <p:spPr>
          <a:xfrm>
            <a:off x="600855" y="466301"/>
            <a:ext cx="11237870" cy="1130053"/>
          </a:xfrm>
        </p:spPr>
        <p:txBody>
          <a:bodyPr/>
          <a:lstStyle/>
          <a:p>
            <a:pPr algn="ctr"/>
            <a:r>
              <a:rPr lang="zh-CN" altLang="en-US" sz="4488" spc="0" dirty="0">
                <a:ln>
                  <a:noFill/>
                </a:ln>
                <a:solidFill>
                  <a:srgbClr val="0070C0"/>
                </a:solidFill>
                <a:latin typeface="微软雅黑" panose="020B0503020204020204" pitchFamily="34" charset="-122"/>
                <a:ea typeface="微软雅黑" panose="020B0503020204020204" pitchFamily="34" charset="-122"/>
              </a:rPr>
              <a:t>微软机器学习加速模型开发</a:t>
            </a:r>
            <a:br>
              <a:rPr lang="en-US" sz="4488" dirty="0">
                <a:latin typeface="微软雅黑 Light" panose="020B0502040204020203" pitchFamily="34" charset="-122"/>
                <a:ea typeface="微软雅黑 Light" panose="020B0502040204020203" pitchFamily="34" charset="-122"/>
              </a:rPr>
            </a:br>
            <a:r>
              <a:rPr lang="zh-CN" altLang="en-US" sz="2448" b="1" spc="0" dirty="0">
                <a:ln>
                  <a:noFill/>
                </a:ln>
                <a:solidFill>
                  <a:srgbClr val="0078D4"/>
                </a:solidFill>
                <a:latin typeface="微软雅黑 Light" panose="020B0502040204020203" pitchFamily="34" charset="-122"/>
                <a:ea typeface="微软雅黑 Light" panose="020B0502040204020203" pitchFamily="34" charset="-122"/>
                <a:cs typeface="+mn-cs"/>
              </a:rPr>
              <a:t>使用自动化机器学习</a:t>
            </a:r>
            <a:endParaRPr lang="en-US" sz="3672" b="1" spc="0" dirty="0">
              <a:ln>
                <a:noFill/>
              </a:ln>
              <a:solidFill>
                <a:srgbClr val="0078D4"/>
              </a:solidFill>
              <a:latin typeface="微软雅黑 Light" panose="020B0502040204020203" pitchFamily="34" charset="-122"/>
              <a:ea typeface="微软雅黑 Light" panose="020B0502040204020203" pitchFamily="34" charset="-122"/>
              <a:cs typeface="+mn-cs"/>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81987" y="1974261"/>
            <a:ext cx="2343796" cy="414353"/>
          </a:xfrm>
          <a:prstGeom prst="rect">
            <a:avLst/>
          </a:prstGeom>
          <a:noFill/>
        </p:spPr>
        <p:txBody>
          <a:bodyPr wrap="square">
            <a:spAutoFit/>
          </a:bodyPr>
          <a:lstStyle/>
          <a:p>
            <a:pPr algn="ctr" defTabSz="932597">
              <a:defRPr/>
            </a:pPr>
            <a:r>
              <a:rPr lang="en-US" sz="2040">
                <a:solidFill>
                  <a:srgbClr val="0078D4"/>
                </a:solidFill>
                <a:latin typeface="Segoe UI Semibold"/>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74282" y="4378476"/>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308505" y="4417362"/>
            <a:ext cx="2141785" cy="271716"/>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540948" y="1970333"/>
            <a:ext cx="5354575" cy="406265"/>
          </a:xfrm>
          <a:prstGeom prst="rect">
            <a:avLst/>
          </a:prstGeom>
          <a:solidFill>
            <a:schemeClr val="bg1"/>
          </a:solidFill>
        </p:spPr>
        <p:txBody>
          <a:bodyPr wrap="square">
            <a:spAutoFit/>
          </a:bodyPr>
          <a:lstStyle/>
          <a:p>
            <a:pPr algn="ctr" defTabSz="932597">
              <a:defRPr/>
            </a:pPr>
            <a:r>
              <a:rPr lang="en-US" sz="2040">
                <a:solidFill>
                  <a:srgbClr val="0078D4"/>
                </a:solidFill>
                <a:latin typeface="Segoe UI Semibold"/>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844564" y="5545633"/>
            <a:ext cx="800650" cy="51539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831237" y="2792634"/>
            <a:ext cx="800650" cy="51539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831237" y="4857828"/>
            <a:ext cx="800650" cy="51539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804585" y="4168721"/>
            <a:ext cx="800650" cy="51539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791260" y="3480678"/>
            <a:ext cx="800650" cy="51539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791258" y="5543982"/>
            <a:ext cx="800650" cy="51539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463163" y="3487764"/>
            <a:ext cx="645071" cy="2574566"/>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403171" y="3093557"/>
            <a:ext cx="508369" cy="445002"/>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844564" y="5545633"/>
            <a:ext cx="800650" cy="51539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831237" y="4857828"/>
            <a:ext cx="800650" cy="51539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804585" y="4168721"/>
            <a:ext cx="800650" cy="51539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791260" y="3480678"/>
            <a:ext cx="800650" cy="51539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791258" y="5543982"/>
            <a:ext cx="800650" cy="51539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831237" y="4857828"/>
            <a:ext cx="800650" cy="51539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804585" y="4168721"/>
            <a:ext cx="800650" cy="51539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791260" y="3480678"/>
            <a:ext cx="800650" cy="51539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791258" y="5543982"/>
            <a:ext cx="800650" cy="51539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804585" y="4168721"/>
            <a:ext cx="800650" cy="51539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557691" y="2760243"/>
            <a:ext cx="448931" cy="27008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337715" y="6073768"/>
            <a:ext cx="895964" cy="920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807359" y="3075643"/>
            <a:ext cx="1956676" cy="318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428">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951053" y="4272379"/>
            <a:ext cx="507714" cy="308079"/>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65816" y="4138255"/>
            <a:ext cx="383079" cy="433181"/>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67597" y="5224825"/>
            <a:ext cx="379519" cy="376222"/>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763116" y="2400676"/>
            <a:ext cx="2439365" cy="3306275"/>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763116" y="2400676"/>
            <a:ext cx="2439365" cy="3306275"/>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9193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157A7F2-352A-4988-B5D6-B0F93F9FFDA9}"/>
              </a:ext>
            </a:extLst>
          </p:cNvPr>
          <p:cNvPicPr>
            <a:picLocks noChangeAspect="1"/>
          </p:cNvPicPr>
          <p:nvPr/>
        </p:nvPicPr>
        <p:blipFill rotWithShape="1">
          <a:blip r:embed="rId2"/>
          <a:srcRect l="3574" t="7675" r="34905"/>
          <a:stretch/>
        </p:blipFill>
        <p:spPr>
          <a:xfrm>
            <a:off x="5739945" y="297918"/>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pic>
      <p:sp>
        <p:nvSpPr>
          <p:cNvPr id="37" name="Picture Placeholder 3">
            <a:extLst>
              <a:ext uri="{FF2B5EF4-FFF2-40B4-BE49-F238E27FC236}">
                <a16:creationId xmlns:a16="http://schemas.microsoft.com/office/drawing/2014/main" id="{3B4B9613-0D8F-4E95-A745-11A692139DC0}"/>
              </a:ext>
            </a:extLst>
          </p:cNvPr>
          <p:cNvSpPr txBox="1">
            <a:spLocks/>
          </p:cNvSpPr>
          <p:nvPr/>
        </p:nvSpPr>
        <p:spPr>
          <a:xfrm>
            <a:off x="5737438" y="297919"/>
            <a:ext cx="6400166" cy="6398687"/>
          </a:xfrm>
          <a:prstGeom prst="rect">
            <a:avLst/>
          </a:prstGeom>
          <a:solidFill>
            <a:srgbClr val="141213">
              <a:alpha val="40000"/>
            </a:srgb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endParaRPr lang="en-US" sz="3264">
              <a:gradFill>
                <a:gsLst>
                  <a:gs pos="1250">
                    <a:srgbClr val="1A1A1A"/>
                  </a:gs>
                  <a:gs pos="100000">
                    <a:srgbClr val="1A1A1A"/>
                  </a:gs>
                </a:gsLst>
                <a:lin ang="5400000" scaled="0"/>
              </a:gradFill>
              <a:latin typeface="Microsoft YaHei" charset="-122"/>
              <a:ea typeface="Microsoft YaHei" charset="-122"/>
              <a:cs typeface="Microsoft YaHei" charset="-122"/>
            </a:endParaRPr>
          </a:p>
        </p:txBody>
      </p:sp>
      <p:grpSp>
        <p:nvGrpSpPr>
          <p:cNvPr id="2" name="Group 1">
            <a:extLst>
              <a:ext uri="{FF2B5EF4-FFF2-40B4-BE49-F238E27FC236}">
                <a16:creationId xmlns:a16="http://schemas.microsoft.com/office/drawing/2014/main" id="{B7AE9D19-744F-4DB0-B141-AFE3E26EF5CD}"/>
              </a:ext>
            </a:extLst>
          </p:cNvPr>
          <p:cNvGrpSpPr/>
          <p:nvPr/>
        </p:nvGrpSpPr>
        <p:grpSpPr>
          <a:xfrm>
            <a:off x="6875066" y="948422"/>
            <a:ext cx="4124911" cy="2377349"/>
            <a:chOff x="6740008" y="929910"/>
            <a:chExt cx="4044398" cy="2330946"/>
          </a:xfrm>
        </p:grpSpPr>
        <p:sp>
          <p:nvSpPr>
            <p:cNvPr id="39" name="cloud">
              <a:extLst>
                <a:ext uri="{FF2B5EF4-FFF2-40B4-BE49-F238E27FC236}">
                  <a16:creationId xmlns:a16="http://schemas.microsoft.com/office/drawing/2014/main" id="{10C4C30D-B9BC-4F40-A5CB-BE40932C9B34}"/>
                </a:ext>
              </a:extLst>
            </p:cNvPr>
            <p:cNvSpPr>
              <a:spLocks noChangeAspect="1"/>
            </p:cNvSpPr>
            <p:nvPr/>
          </p:nvSpPr>
          <p:spPr bwMode="black">
            <a:xfrm>
              <a:off x="6740008" y="929910"/>
              <a:ext cx="4044398" cy="233094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ffectLst>
              <a:outerShdw blurRad="482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40" name="TextBox 39">
              <a:extLst>
                <a:ext uri="{FF2B5EF4-FFF2-40B4-BE49-F238E27FC236}">
                  <a16:creationId xmlns:a16="http://schemas.microsoft.com/office/drawing/2014/main" id="{DB6E60E6-7407-4C86-A6B0-05D41C02B19C}"/>
                </a:ext>
              </a:extLst>
            </p:cNvPr>
            <p:cNvSpPr txBox="1"/>
            <p:nvPr/>
          </p:nvSpPr>
          <p:spPr>
            <a:xfrm>
              <a:off x="8136298" y="2130507"/>
              <a:ext cx="1251818" cy="596445"/>
            </a:xfrm>
            <a:prstGeom prst="rect">
              <a:avLst/>
            </a:prstGeom>
            <a:noFill/>
          </p:spPr>
          <p:txBody>
            <a:bodyPr wrap="none" lIns="0" tIns="0" rIns="0" bIns="0" rtlCol="0">
              <a:spAutoFit/>
            </a:bodyPr>
            <a:lstStyle/>
            <a:p>
              <a:pPr algn="ctr" defTabSz="932563">
                <a:defRPr/>
              </a:pPr>
              <a:r>
                <a:rPr lang="en-US" sz="3876" dirty="0">
                  <a:gradFill>
                    <a:gsLst>
                      <a:gs pos="10030">
                        <a:srgbClr val="0078D4"/>
                      </a:gs>
                      <a:gs pos="99000">
                        <a:srgbClr val="0078D4"/>
                      </a:gs>
                    </a:gsLst>
                    <a:lin ang="5400000" scaled="0"/>
                  </a:gradFill>
                  <a:latin typeface="Segoe UI" panose="020B0502040204020203" pitchFamily="34" charset="0"/>
                  <a:ea typeface="Segoe UI" panose="020B0502040204020203" pitchFamily="34" charset="0"/>
                  <a:cs typeface="Segoe UI" panose="020B0502040204020203" pitchFamily="34" charset="0"/>
                </a:rPr>
                <a:t>Azure</a:t>
              </a:r>
            </a:p>
          </p:txBody>
        </p:sp>
      </p:grpSp>
      <p:grpSp>
        <p:nvGrpSpPr>
          <p:cNvPr id="41" name="Group 40">
            <a:extLst>
              <a:ext uri="{FF2B5EF4-FFF2-40B4-BE49-F238E27FC236}">
                <a16:creationId xmlns:a16="http://schemas.microsoft.com/office/drawing/2014/main" id="{72FB751C-4A4F-4BE5-97A7-A3934D485FB4}"/>
              </a:ext>
            </a:extLst>
          </p:cNvPr>
          <p:cNvGrpSpPr/>
          <p:nvPr/>
        </p:nvGrpSpPr>
        <p:grpSpPr>
          <a:xfrm>
            <a:off x="5737438" y="3060105"/>
            <a:ext cx="6400166" cy="3660791"/>
            <a:chOff x="5624586" y="3157540"/>
            <a:chExt cx="6275242" cy="3432172"/>
          </a:xfrm>
        </p:grpSpPr>
        <p:sp>
          <p:nvSpPr>
            <p:cNvPr id="45" name="Freeform: Shape 44">
              <a:extLst>
                <a:ext uri="{FF2B5EF4-FFF2-40B4-BE49-F238E27FC236}">
                  <a16:creationId xmlns:a16="http://schemas.microsoft.com/office/drawing/2014/main" id="{A4EFAC97-8084-47CF-8844-69D8CF2720F5}"/>
                </a:ext>
              </a:extLst>
            </p:cNvPr>
            <p:cNvSpPr/>
            <p:nvPr/>
          </p:nvSpPr>
          <p:spPr bwMode="auto">
            <a:xfrm>
              <a:off x="5624586" y="3157541"/>
              <a:ext cx="6275242" cy="3432171"/>
            </a:xfrm>
            <a:custGeom>
              <a:avLst/>
              <a:gdLst>
                <a:gd name="connsiteX0" fmla="*/ 1929298 w 6275242"/>
                <a:gd name="connsiteY0" fmla="*/ 0 h 3432171"/>
                <a:gd name="connsiteX1" fmla="*/ 4345944 w 6275242"/>
                <a:gd name="connsiteY1" fmla="*/ 0 h 3432171"/>
                <a:gd name="connsiteX2" fmla="*/ 4387130 w 6275242"/>
                <a:gd name="connsiteY2" fmla="*/ 230634 h 3432171"/>
                <a:gd name="connsiteX3" fmla="*/ 6119968 w 6275242"/>
                <a:gd name="connsiteY3" fmla="*/ 3268161 h 3432171"/>
                <a:gd name="connsiteX4" fmla="*/ 6275242 w 6275242"/>
                <a:gd name="connsiteY4" fmla="*/ 3402662 h 3432171"/>
                <a:gd name="connsiteX5" fmla="*/ 6275242 w 6275242"/>
                <a:gd name="connsiteY5" fmla="*/ 3432171 h 3432171"/>
                <a:gd name="connsiteX6" fmla="*/ 0 w 6275242"/>
                <a:gd name="connsiteY6" fmla="*/ 3432171 h 3432171"/>
                <a:gd name="connsiteX7" fmla="*/ 0 w 6275242"/>
                <a:gd name="connsiteY7" fmla="*/ 3402662 h 3432171"/>
                <a:gd name="connsiteX8" fmla="*/ 155274 w 6275242"/>
                <a:gd name="connsiteY8" fmla="*/ 3268161 h 3432171"/>
                <a:gd name="connsiteX9" fmla="*/ 1888112 w 6275242"/>
                <a:gd name="connsiteY9" fmla="*/ 230634 h 3432171"/>
                <a:gd name="connsiteX10" fmla="*/ 1929298 w 6275242"/>
                <a:gd name="connsiteY10" fmla="*/ 0 h 343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5242" h="3432171">
                  <a:moveTo>
                    <a:pt x="1929298" y="0"/>
                  </a:moveTo>
                  <a:lnTo>
                    <a:pt x="4345944" y="0"/>
                  </a:lnTo>
                  <a:lnTo>
                    <a:pt x="4387130" y="230634"/>
                  </a:lnTo>
                  <a:cubicBezTo>
                    <a:pt x="4631250" y="1423619"/>
                    <a:pt x="5252107" y="2479372"/>
                    <a:pt x="6119968" y="3268161"/>
                  </a:cubicBezTo>
                  <a:lnTo>
                    <a:pt x="6275242" y="3402662"/>
                  </a:lnTo>
                  <a:lnTo>
                    <a:pt x="6275242" y="3432171"/>
                  </a:lnTo>
                  <a:lnTo>
                    <a:pt x="0" y="3432171"/>
                  </a:lnTo>
                  <a:lnTo>
                    <a:pt x="0" y="3402662"/>
                  </a:lnTo>
                  <a:lnTo>
                    <a:pt x="155274" y="3268161"/>
                  </a:lnTo>
                  <a:cubicBezTo>
                    <a:pt x="1023135" y="2479372"/>
                    <a:pt x="1643991" y="1423619"/>
                    <a:pt x="1888112" y="230634"/>
                  </a:cubicBezTo>
                  <a:lnTo>
                    <a:pt x="1929298" y="0"/>
                  </a:lnTo>
                  <a:close/>
                </a:path>
              </a:pathLst>
            </a:cu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44" name="Freeform: Shape 43">
              <a:extLst>
                <a:ext uri="{FF2B5EF4-FFF2-40B4-BE49-F238E27FC236}">
                  <a16:creationId xmlns:a16="http://schemas.microsoft.com/office/drawing/2014/main" id="{61288DC3-9AD0-4A11-B5BF-F732C93C79B2}"/>
                </a:ext>
              </a:extLst>
            </p:cNvPr>
            <p:cNvSpPr/>
            <p:nvPr/>
          </p:nvSpPr>
          <p:spPr bwMode="auto">
            <a:xfrm>
              <a:off x="5624586" y="3157540"/>
              <a:ext cx="1929298" cy="3402662"/>
            </a:xfrm>
            <a:custGeom>
              <a:avLst/>
              <a:gdLst>
                <a:gd name="connsiteX0" fmla="*/ 1542944 w 1929298"/>
                <a:gd name="connsiteY0" fmla="*/ 0 h 3402662"/>
                <a:gd name="connsiteX1" fmla="*/ 1929298 w 1929298"/>
                <a:gd name="connsiteY1" fmla="*/ 0 h 3402662"/>
                <a:gd name="connsiteX2" fmla="*/ 1888112 w 1929298"/>
                <a:gd name="connsiteY2" fmla="*/ 230634 h 3402662"/>
                <a:gd name="connsiteX3" fmla="*/ 155274 w 1929298"/>
                <a:gd name="connsiteY3" fmla="*/ 3268161 h 3402662"/>
                <a:gd name="connsiteX4" fmla="*/ 0 w 1929298"/>
                <a:gd name="connsiteY4" fmla="*/ 3402662 h 3402662"/>
                <a:gd name="connsiteX5" fmla="*/ 0 w 1929298"/>
                <a:gd name="connsiteY5" fmla="*/ 1984464 h 3402662"/>
                <a:gd name="connsiteX6" fmla="*/ 91795 w 1929298"/>
                <a:gd name="connsiteY6" fmla="*/ 1919187 h 3402662"/>
                <a:gd name="connsiteX7" fmla="*/ 1488733 w 1929298"/>
                <a:gd name="connsiteY7" fmla="*/ 137492 h 3402662"/>
                <a:gd name="connsiteX8" fmla="*/ 1542944 w 1929298"/>
                <a:gd name="connsiteY8" fmla="*/ 0 h 34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98" h="3402662">
                  <a:moveTo>
                    <a:pt x="1542944" y="0"/>
                  </a:moveTo>
                  <a:lnTo>
                    <a:pt x="1929298" y="0"/>
                  </a:lnTo>
                  <a:lnTo>
                    <a:pt x="1888112" y="230634"/>
                  </a:lnTo>
                  <a:cubicBezTo>
                    <a:pt x="1643991" y="1423619"/>
                    <a:pt x="1023135" y="2479372"/>
                    <a:pt x="155274" y="3268161"/>
                  </a:cubicBezTo>
                  <a:lnTo>
                    <a:pt x="0" y="3402662"/>
                  </a:lnTo>
                  <a:lnTo>
                    <a:pt x="0" y="1984464"/>
                  </a:lnTo>
                  <a:lnTo>
                    <a:pt x="91795" y="1919187"/>
                  </a:lnTo>
                  <a:cubicBezTo>
                    <a:pt x="702171" y="1462714"/>
                    <a:pt x="1187904" y="848728"/>
                    <a:pt x="1488733" y="137492"/>
                  </a:cubicBezTo>
                  <a:lnTo>
                    <a:pt x="1542944" y="0"/>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46" name="Freeform: Shape 45">
              <a:extLst>
                <a:ext uri="{FF2B5EF4-FFF2-40B4-BE49-F238E27FC236}">
                  <a16:creationId xmlns:a16="http://schemas.microsoft.com/office/drawing/2014/main" id="{6559B69B-892F-4ED7-97D3-D9339A08D7F8}"/>
                </a:ext>
              </a:extLst>
            </p:cNvPr>
            <p:cNvSpPr/>
            <p:nvPr/>
          </p:nvSpPr>
          <p:spPr bwMode="auto">
            <a:xfrm>
              <a:off x="9970530" y="3157540"/>
              <a:ext cx="1929298" cy="3402662"/>
            </a:xfrm>
            <a:custGeom>
              <a:avLst/>
              <a:gdLst>
                <a:gd name="connsiteX0" fmla="*/ 0 w 1929298"/>
                <a:gd name="connsiteY0" fmla="*/ 0 h 3402662"/>
                <a:gd name="connsiteX1" fmla="*/ 386355 w 1929298"/>
                <a:gd name="connsiteY1" fmla="*/ 0 h 3402662"/>
                <a:gd name="connsiteX2" fmla="*/ 440566 w 1929298"/>
                <a:gd name="connsiteY2" fmla="*/ 137492 h 3402662"/>
                <a:gd name="connsiteX3" fmla="*/ 1837504 w 1929298"/>
                <a:gd name="connsiteY3" fmla="*/ 1919187 h 3402662"/>
                <a:gd name="connsiteX4" fmla="*/ 1929298 w 1929298"/>
                <a:gd name="connsiteY4" fmla="*/ 1984463 h 3402662"/>
                <a:gd name="connsiteX5" fmla="*/ 1929298 w 1929298"/>
                <a:gd name="connsiteY5" fmla="*/ 3402662 h 3402662"/>
                <a:gd name="connsiteX6" fmla="*/ 1774024 w 1929298"/>
                <a:gd name="connsiteY6" fmla="*/ 3268161 h 3402662"/>
                <a:gd name="connsiteX7" fmla="*/ 41186 w 1929298"/>
                <a:gd name="connsiteY7" fmla="*/ 230634 h 3402662"/>
                <a:gd name="connsiteX8" fmla="*/ 0 w 1929298"/>
                <a:gd name="connsiteY8" fmla="*/ 0 h 34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98" h="3402662">
                  <a:moveTo>
                    <a:pt x="0" y="0"/>
                  </a:moveTo>
                  <a:lnTo>
                    <a:pt x="386355" y="0"/>
                  </a:lnTo>
                  <a:lnTo>
                    <a:pt x="440566" y="137492"/>
                  </a:lnTo>
                  <a:cubicBezTo>
                    <a:pt x="741394" y="848728"/>
                    <a:pt x="1227127" y="1462714"/>
                    <a:pt x="1837504" y="1919187"/>
                  </a:cubicBezTo>
                  <a:lnTo>
                    <a:pt x="1929298" y="1984463"/>
                  </a:lnTo>
                  <a:lnTo>
                    <a:pt x="1929298" y="3402662"/>
                  </a:lnTo>
                  <a:lnTo>
                    <a:pt x="1774024" y="3268161"/>
                  </a:lnTo>
                  <a:cubicBezTo>
                    <a:pt x="906163" y="2479372"/>
                    <a:pt x="285306" y="1423619"/>
                    <a:pt x="41186" y="230634"/>
                  </a:cubicBezTo>
                  <a:lnTo>
                    <a:pt x="0" y="0"/>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Microsoft YaHei" charset="-122"/>
                <a:ea typeface="Microsoft YaHei" charset="-122"/>
                <a:cs typeface="Microsoft YaHei" charset="-122"/>
              </a:endParaRPr>
            </a:p>
          </p:txBody>
        </p:sp>
      </p:grpSp>
      <p:sp>
        <p:nvSpPr>
          <p:cNvPr id="47" name="Rectangle 46">
            <a:extLst>
              <a:ext uri="{FF2B5EF4-FFF2-40B4-BE49-F238E27FC236}">
                <a16:creationId xmlns:a16="http://schemas.microsoft.com/office/drawing/2014/main" id="{00387E46-C2A2-47E0-A87D-5B8631F15130}"/>
              </a:ext>
            </a:extLst>
          </p:cNvPr>
          <p:cNvSpPr/>
          <p:nvPr/>
        </p:nvSpPr>
        <p:spPr bwMode="auto">
          <a:xfrm>
            <a:off x="394565" y="1220274"/>
            <a:ext cx="4205247" cy="1700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1121" fontAlgn="base">
              <a:lnSpc>
                <a:spcPct val="90000"/>
              </a:lnSpc>
              <a:spcBef>
                <a:spcPct val="0"/>
              </a:spcBef>
              <a:spcAft>
                <a:spcPct val="0"/>
              </a:spcAft>
              <a:defRPr/>
            </a:pPr>
            <a:r>
              <a:rPr lang="en-US" sz="4080" spc="-51" dirty="0">
                <a:ln w="3175">
                  <a:noFill/>
                </a:ln>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Azure </a:t>
            </a:r>
            <a:r>
              <a:rPr lang="en-US" sz="4080" spc="-51" dirty="0" err="1">
                <a:ln w="3175">
                  <a:noFill/>
                </a:ln>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IoT</a:t>
            </a:r>
            <a:r>
              <a:rPr lang="en-US" sz="4080" spc="-51" dirty="0">
                <a:ln w="3175">
                  <a:noFill/>
                </a:ln>
                <a:gradFill>
                  <a:gsLst>
                    <a:gs pos="0">
                      <a:srgbClr val="1A1A1A"/>
                    </a:gs>
                    <a:gs pos="100000">
                      <a:srgbClr val="1A1A1A"/>
                    </a:gs>
                  </a:gsLst>
                  <a:lin ang="5400000" scaled="0"/>
                </a:gradFill>
                <a:latin typeface="Segoe UI" panose="020B0502040204020203" pitchFamily="34" charset="0"/>
                <a:ea typeface="Segoe UI" panose="020B0502040204020203" pitchFamily="34" charset="0"/>
                <a:cs typeface="Segoe UI" panose="020B0502040204020203" pitchFamily="34" charset="0"/>
              </a:rPr>
              <a:t> Edge </a:t>
            </a:r>
          </a:p>
          <a:p>
            <a:pPr defTabSz="951121" fontAlgn="base">
              <a:lnSpc>
                <a:spcPct val="90000"/>
              </a:lnSpc>
              <a:spcBef>
                <a:spcPct val="0"/>
              </a:spcBef>
              <a:spcAft>
                <a:spcPts val="408"/>
              </a:spcAft>
              <a:defRPr/>
            </a:pPr>
            <a:r>
              <a:rPr lang="zh-CN" altLang="en-US" sz="4080" spc="-51" dirty="0">
                <a:ln w="3175">
                  <a:noFill/>
                </a:ln>
                <a:gradFill>
                  <a:gsLst>
                    <a:gs pos="0">
                      <a:srgbClr val="1A1A1A"/>
                    </a:gs>
                    <a:gs pos="100000">
                      <a:srgbClr val="1A1A1A"/>
                    </a:gs>
                  </a:gsLst>
                  <a:lin ang="5400000" scaled="0"/>
                </a:gradFill>
                <a:latin typeface="Microsoft YaHei" charset="-122"/>
                <a:ea typeface="Microsoft YaHei" charset="-122"/>
                <a:cs typeface="Microsoft YaHei" charset="-122"/>
              </a:rPr>
              <a:t>物联网</a:t>
            </a:r>
            <a:endParaRPr lang="en-US" altLang="zh-CN" sz="4080" spc="-51" dirty="0">
              <a:ln w="3175">
                <a:noFill/>
              </a:ln>
              <a:gradFill>
                <a:gsLst>
                  <a:gs pos="0">
                    <a:srgbClr val="1A1A1A"/>
                  </a:gs>
                  <a:gs pos="100000">
                    <a:srgbClr val="1A1A1A"/>
                  </a:gs>
                </a:gsLst>
                <a:lin ang="5400000" scaled="0"/>
              </a:gradFill>
              <a:latin typeface="Microsoft YaHei" charset="-122"/>
              <a:ea typeface="Microsoft YaHei" charset="-122"/>
              <a:cs typeface="Microsoft YaHei" charset="-122"/>
            </a:endParaRPr>
          </a:p>
          <a:p>
            <a:pPr defTabSz="951121" fontAlgn="base">
              <a:lnSpc>
                <a:spcPct val="90000"/>
              </a:lnSpc>
              <a:spcBef>
                <a:spcPct val="0"/>
              </a:spcBef>
              <a:spcAft>
                <a:spcPct val="0"/>
              </a:spcAft>
              <a:defRPr/>
            </a:pPr>
            <a:r>
              <a:rPr lang="en-US" altLang="zh-CN" sz="2448" b="1" spc="-51" dirty="0">
                <a:ln w="3175">
                  <a:noFill/>
                </a:ln>
                <a:solidFill>
                  <a:srgbClr val="2B78D7"/>
                </a:solidFill>
                <a:latin typeface="Microsoft YaHei Light" charset="-122"/>
                <a:ea typeface="Microsoft YaHei Light" charset="-122"/>
                <a:cs typeface="Microsoft YaHei Light" charset="-122"/>
              </a:rPr>
              <a:t>Internet of Things</a:t>
            </a:r>
          </a:p>
        </p:txBody>
      </p:sp>
      <p:grpSp>
        <p:nvGrpSpPr>
          <p:cNvPr id="48" name="Group 47">
            <a:extLst>
              <a:ext uri="{FF2B5EF4-FFF2-40B4-BE49-F238E27FC236}">
                <a16:creationId xmlns:a16="http://schemas.microsoft.com/office/drawing/2014/main" id="{A1E0D43A-D1DF-484D-94D6-BA366AE91A26}"/>
              </a:ext>
            </a:extLst>
          </p:cNvPr>
          <p:cNvGrpSpPr/>
          <p:nvPr/>
        </p:nvGrpSpPr>
        <p:grpSpPr>
          <a:xfrm>
            <a:off x="7387368" y="4279324"/>
            <a:ext cx="3086379" cy="448228"/>
            <a:chOff x="7085655" y="4233755"/>
            <a:chExt cx="3026136" cy="439479"/>
          </a:xfrm>
        </p:grpSpPr>
        <p:sp>
          <p:nvSpPr>
            <p:cNvPr id="49" name="Frame 5">
              <a:extLst>
                <a:ext uri="{FF2B5EF4-FFF2-40B4-BE49-F238E27FC236}">
                  <a16:creationId xmlns:a16="http://schemas.microsoft.com/office/drawing/2014/main" id="{49A07EE3-A474-4CE5-9881-D6AF13FA6402}"/>
                </a:ext>
              </a:extLst>
            </p:cNvPr>
            <p:cNvSpPr>
              <a:spLocks noChangeAspect="1"/>
            </p:cNvSpPr>
            <p:nvPr/>
          </p:nvSpPr>
          <p:spPr bwMode="auto">
            <a:xfrm>
              <a:off x="7085655" y="4238182"/>
              <a:ext cx="422146" cy="42203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3175" cap="flat" cmpd="sng" algn="ctr">
              <a:noFill/>
              <a:prstDash val="solid"/>
              <a:miter lim="800000"/>
              <a:headEnd type="none" w="med" len="med"/>
              <a:tailEnd type="none" w="med" len="med"/>
            </a:ln>
            <a:effectLst/>
          </p:spPr>
          <p:txBody>
            <a:bodyPr rot="0" spcFirstLastPara="0" vertOverflow="overflow" horzOverflow="overflow" vert="horz" wrap="square" lIns="95090" tIns="47544" rIns="47544" bIns="95090" numCol="1" spcCol="0" rtlCol="0" fromWordArt="0" anchor="b" anchorCtr="0" forceAA="0" compatLnSpc="1">
              <a:prstTxWarp prst="textNoShape">
                <a:avLst/>
              </a:prstTxWarp>
              <a:noAutofit/>
            </a:bodyPr>
            <a:lstStyle/>
            <a:p>
              <a:pPr algn="ctr" defTabSz="950477" fontAlgn="base">
                <a:spcBef>
                  <a:spcPct val="0"/>
                </a:spcBef>
                <a:spcAft>
                  <a:spcPct val="0"/>
                </a:spcAft>
                <a:defRPr/>
              </a:pPr>
              <a:endParaRPr lang="en-US" sz="1873" kern="0" spc="-52">
                <a:solidFill>
                  <a:prstClr val="black"/>
                </a:solidFill>
                <a:latin typeface="Microsoft YaHei" charset="-122"/>
                <a:ea typeface="Microsoft YaHei" charset="-122"/>
                <a:cs typeface="Microsoft YaHei" charset="-122"/>
              </a:endParaRPr>
            </a:p>
          </p:txBody>
        </p:sp>
        <p:sp>
          <p:nvSpPr>
            <p:cNvPr id="50" name="TextBox 49">
              <a:extLst>
                <a:ext uri="{FF2B5EF4-FFF2-40B4-BE49-F238E27FC236}">
                  <a16:creationId xmlns:a16="http://schemas.microsoft.com/office/drawing/2014/main" id="{9865271F-FD1A-4206-876F-E5C54ACE7C3D}"/>
                </a:ext>
              </a:extLst>
            </p:cNvPr>
            <p:cNvSpPr txBox="1"/>
            <p:nvPr/>
          </p:nvSpPr>
          <p:spPr>
            <a:xfrm>
              <a:off x="7675226" y="4233755"/>
              <a:ext cx="2436565" cy="439479"/>
            </a:xfrm>
            <a:prstGeom prst="rect">
              <a:avLst/>
            </a:prstGeom>
            <a:noFill/>
          </p:spPr>
          <p:txBody>
            <a:bodyPr wrap="none" lIns="0" tIns="0" rIns="0" bIns="0" rtlCol="0">
              <a:spAutoFit/>
            </a:bodyPr>
            <a:lstStyle/>
            <a:p>
              <a:pPr algn="ctr" defTabSz="932563">
                <a:defRPr/>
              </a:pPr>
              <a:r>
                <a:rPr lang="en-US" sz="2856" dirty="0">
                  <a:gradFill>
                    <a:gsLst>
                      <a:gs pos="304">
                        <a:srgbClr val="FFFFFF"/>
                      </a:gs>
                      <a:gs pos="7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Azure </a:t>
              </a:r>
              <a:r>
                <a:rPr lang="en-US" sz="2856" dirty="0" err="1">
                  <a:gradFill>
                    <a:gsLst>
                      <a:gs pos="304">
                        <a:srgbClr val="FFFFFF"/>
                      </a:gs>
                      <a:gs pos="7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IoT</a:t>
              </a:r>
              <a:r>
                <a:rPr lang="en-US" sz="2856" dirty="0">
                  <a:gradFill>
                    <a:gsLst>
                      <a:gs pos="304">
                        <a:srgbClr val="FFFFFF"/>
                      </a:gs>
                      <a:gs pos="7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Edge</a:t>
              </a:r>
            </a:p>
          </p:txBody>
        </p:sp>
      </p:grpSp>
      <p:grpSp>
        <p:nvGrpSpPr>
          <p:cNvPr id="51" name="Group 50">
            <a:extLst>
              <a:ext uri="{FF2B5EF4-FFF2-40B4-BE49-F238E27FC236}">
                <a16:creationId xmlns:a16="http://schemas.microsoft.com/office/drawing/2014/main" id="{5E9EDBD2-4874-4FDF-BD62-21687C4480A6}"/>
              </a:ext>
            </a:extLst>
          </p:cNvPr>
          <p:cNvGrpSpPr/>
          <p:nvPr/>
        </p:nvGrpSpPr>
        <p:grpSpPr>
          <a:xfrm>
            <a:off x="7420789" y="5242238"/>
            <a:ext cx="3033464" cy="515291"/>
            <a:chOff x="6636398" y="5201112"/>
            <a:chExt cx="2337926" cy="397141"/>
          </a:xfrm>
        </p:grpSpPr>
        <p:grpSp>
          <p:nvGrpSpPr>
            <p:cNvPr id="52" name="Group 51">
              <a:extLst>
                <a:ext uri="{FF2B5EF4-FFF2-40B4-BE49-F238E27FC236}">
                  <a16:creationId xmlns:a16="http://schemas.microsoft.com/office/drawing/2014/main" id="{2D70236F-6C4C-4DEC-B40B-79EAC4EA9D52}"/>
                </a:ext>
              </a:extLst>
            </p:cNvPr>
            <p:cNvGrpSpPr/>
            <p:nvPr/>
          </p:nvGrpSpPr>
          <p:grpSpPr>
            <a:xfrm>
              <a:off x="6636398" y="5201112"/>
              <a:ext cx="875079" cy="397141"/>
              <a:chOff x="7445961" y="4576738"/>
              <a:chExt cx="3379505" cy="1533736"/>
            </a:xfrm>
          </p:grpSpPr>
          <p:pic>
            <p:nvPicPr>
              <p:cNvPr id="54" name="Picture 53">
                <a:extLst>
                  <a:ext uri="{FF2B5EF4-FFF2-40B4-BE49-F238E27FC236}">
                    <a16:creationId xmlns:a16="http://schemas.microsoft.com/office/drawing/2014/main" id="{47B1624A-EFF2-4952-856C-0A212C6BAD0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519234" y="4576738"/>
                <a:ext cx="1306232" cy="1533736"/>
              </a:xfrm>
              <a:prstGeom prst="rect">
                <a:avLst/>
              </a:prstGeom>
            </p:spPr>
          </p:pic>
          <p:pic>
            <p:nvPicPr>
              <p:cNvPr id="55" name="Picture 54">
                <a:extLst>
                  <a:ext uri="{FF2B5EF4-FFF2-40B4-BE49-F238E27FC236}">
                    <a16:creationId xmlns:a16="http://schemas.microsoft.com/office/drawing/2014/main" id="{866108F9-D98F-4B86-8E06-6301D29905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45961" y="4648099"/>
                <a:ext cx="1993651" cy="1257143"/>
              </a:xfrm>
              <a:prstGeom prst="rect">
                <a:avLst/>
              </a:prstGeom>
            </p:spPr>
          </p:pic>
        </p:grpSp>
        <p:sp>
          <p:nvSpPr>
            <p:cNvPr id="53" name="Freeform 15">
              <a:extLst>
                <a:ext uri="{FF2B5EF4-FFF2-40B4-BE49-F238E27FC236}">
                  <a16:creationId xmlns:a16="http://schemas.microsoft.com/office/drawing/2014/main" id="{1B44CE2C-66DB-4A08-ACA5-55DF3E494320}"/>
                </a:ext>
              </a:extLst>
            </p:cNvPr>
            <p:cNvSpPr>
              <a:spLocks noChangeAspect="1" noEditPoints="1"/>
            </p:cNvSpPr>
            <p:nvPr/>
          </p:nvSpPr>
          <p:spPr bwMode="black">
            <a:xfrm>
              <a:off x="7736092" y="5261570"/>
              <a:ext cx="1238232" cy="276225"/>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63">
                <a:defRPr/>
              </a:pPr>
              <a:endParaRPr lang="en-US" sz="1428">
                <a:solidFill>
                  <a:srgbClr val="1A1A1A"/>
                </a:solidFill>
                <a:latin typeface="Microsoft YaHei" charset="-122"/>
                <a:ea typeface="Microsoft YaHei" charset="-122"/>
                <a:cs typeface="Microsoft YaHei" charset="-122"/>
              </a:endParaRPr>
            </a:p>
          </p:txBody>
        </p:sp>
      </p:grpSp>
      <p:cxnSp>
        <p:nvCxnSpPr>
          <p:cNvPr id="58" name="Straight Connector 57">
            <a:extLst>
              <a:ext uri="{FF2B5EF4-FFF2-40B4-BE49-F238E27FC236}">
                <a16:creationId xmlns:a16="http://schemas.microsoft.com/office/drawing/2014/main" id="{C31E1E06-ADE0-425B-9DD4-CEC56F603402}"/>
              </a:ext>
            </a:extLst>
          </p:cNvPr>
          <p:cNvCxnSpPr>
            <a:cxnSpLocks/>
          </p:cNvCxnSpPr>
          <p:nvPr/>
        </p:nvCxnSpPr>
        <p:spPr>
          <a:xfrm>
            <a:off x="7237472" y="5018117"/>
            <a:ext cx="3400116" cy="0"/>
          </a:xfrm>
          <a:prstGeom prst="line">
            <a:avLst/>
          </a:prstGeom>
          <a:ln w="19050">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9BF1D40-63B7-4A72-8E18-54AF1F471193}"/>
              </a:ext>
            </a:extLst>
          </p:cNvPr>
          <p:cNvGrpSpPr/>
          <p:nvPr/>
        </p:nvGrpSpPr>
        <p:grpSpPr>
          <a:xfrm>
            <a:off x="8868006" y="3609249"/>
            <a:ext cx="139053" cy="500035"/>
            <a:chOff x="6299328" y="1259023"/>
            <a:chExt cx="202947" cy="729799"/>
          </a:xfrm>
        </p:grpSpPr>
        <p:cxnSp>
          <p:nvCxnSpPr>
            <p:cNvPr id="63" name="Straight Connector 62">
              <a:extLst>
                <a:ext uri="{FF2B5EF4-FFF2-40B4-BE49-F238E27FC236}">
                  <a16:creationId xmlns:a16="http://schemas.microsoft.com/office/drawing/2014/main" id="{4E8698B7-7A7E-426F-A3FD-37D3628B740A}"/>
                </a:ext>
              </a:extLst>
            </p:cNvPr>
            <p:cNvCxnSpPr>
              <a:cxnSpLocks/>
            </p:cNvCxnSpPr>
            <p:nvPr/>
          </p:nvCxnSpPr>
          <p:spPr>
            <a:xfrm>
              <a:off x="6400800" y="1259023"/>
              <a:ext cx="0" cy="729799"/>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4">
              <a:extLst>
                <a:ext uri="{FF2B5EF4-FFF2-40B4-BE49-F238E27FC236}">
                  <a16:creationId xmlns:a16="http://schemas.microsoft.com/office/drawing/2014/main" id="{FEDB9114-A2C7-4343-96D7-192771B43311}"/>
                </a:ext>
              </a:extLst>
            </p:cNvPr>
            <p:cNvSpPr/>
            <p:nvPr/>
          </p:nvSpPr>
          <p:spPr bwMode="auto">
            <a:xfrm rot="2700000">
              <a:off x="6299327" y="1305650"/>
              <a:ext cx="202946" cy="202944"/>
            </a:xfrm>
            <a:custGeom>
              <a:avLst/>
              <a:gdLst>
                <a:gd name="connsiteX0" fmla="*/ 0 w 477877"/>
                <a:gd name="connsiteY0" fmla="*/ 0 h 477877"/>
                <a:gd name="connsiteX1" fmla="*/ 477877 w 477877"/>
                <a:gd name="connsiteY1" fmla="*/ 0 h 477877"/>
                <a:gd name="connsiteX2" fmla="*/ 477877 w 477877"/>
                <a:gd name="connsiteY2" fmla="*/ 477877 h 477877"/>
                <a:gd name="connsiteX3" fmla="*/ 0 w 477877"/>
                <a:gd name="connsiteY3" fmla="*/ 477877 h 477877"/>
                <a:gd name="connsiteX4" fmla="*/ 0 w 477877"/>
                <a:gd name="connsiteY4" fmla="*/ 0 h 477877"/>
                <a:gd name="connsiteX0" fmla="*/ 477877 w 569317"/>
                <a:gd name="connsiteY0" fmla="*/ 477877 h 569317"/>
                <a:gd name="connsiteX1" fmla="*/ 0 w 569317"/>
                <a:gd name="connsiteY1" fmla="*/ 477877 h 569317"/>
                <a:gd name="connsiteX2" fmla="*/ 0 w 569317"/>
                <a:gd name="connsiteY2" fmla="*/ 0 h 569317"/>
                <a:gd name="connsiteX3" fmla="*/ 477877 w 569317"/>
                <a:gd name="connsiteY3" fmla="*/ 0 h 569317"/>
                <a:gd name="connsiteX4" fmla="*/ 569317 w 569317"/>
                <a:gd name="connsiteY4" fmla="*/ 569317 h 569317"/>
                <a:gd name="connsiteX0" fmla="*/ 477877 w 477877"/>
                <a:gd name="connsiteY0" fmla="*/ 477877 h 477877"/>
                <a:gd name="connsiteX1" fmla="*/ 0 w 477877"/>
                <a:gd name="connsiteY1" fmla="*/ 477877 h 477877"/>
                <a:gd name="connsiteX2" fmla="*/ 0 w 477877"/>
                <a:gd name="connsiteY2" fmla="*/ 0 h 477877"/>
                <a:gd name="connsiteX3" fmla="*/ 477877 w 477877"/>
                <a:gd name="connsiteY3" fmla="*/ 0 h 477877"/>
                <a:gd name="connsiteX0" fmla="*/ 0 w 477877"/>
                <a:gd name="connsiteY0" fmla="*/ 477877 h 477877"/>
                <a:gd name="connsiteX1" fmla="*/ 0 w 477877"/>
                <a:gd name="connsiteY1" fmla="*/ 0 h 477877"/>
                <a:gd name="connsiteX2" fmla="*/ 477877 w 477877"/>
                <a:gd name="connsiteY2" fmla="*/ 0 h 477877"/>
              </a:gdLst>
              <a:ahLst/>
              <a:cxnLst>
                <a:cxn ang="0">
                  <a:pos x="connsiteX0" y="connsiteY0"/>
                </a:cxn>
                <a:cxn ang="0">
                  <a:pos x="connsiteX1" y="connsiteY1"/>
                </a:cxn>
                <a:cxn ang="0">
                  <a:pos x="connsiteX2" y="connsiteY2"/>
                </a:cxn>
              </a:cxnLst>
              <a:rect l="l" t="t" r="r" b="b"/>
              <a:pathLst>
                <a:path w="477877" h="477877">
                  <a:moveTo>
                    <a:pt x="0" y="477877"/>
                  </a:moveTo>
                  <a:lnTo>
                    <a:pt x="0" y="0"/>
                  </a:lnTo>
                  <a:lnTo>
                    <a:pt x="477877" y="0"/>
                  </a:lnTo>
                </a:path>
              </a:pathLst>
            </a:cu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65" name="Rectangle 4">
              <a:extLst>
                <a:ext uri="{FF2B5EF4-FFF2-40B4-BE49-F238E27FC236}">
                  <a16:creationId xmlns:a16="http://schemas.microsoft.com/office/drawing/2014/main" id="{8D3C5AD8-EFBC-46D5-B62B-9314F6525889}"/>
                </a:ext>
              </a:extLst>
            </p:cNvPr>
            <p:cNvSpPr/>
            <p:nvPr/>
          </p:nvSpPr>
          <p:spPr bwMode="auto">
            <a:xfrm rot="13500000">
              <a:off x="6299330" y="1769876"/>
              <a:ext cx="202944" cy="202946"/>
            </a:xfrm>
            <a:custGeom>
              <a:avLst/>
              <a:gdLst>
                <a:gd name="connsiteX0" fmla="*/ 0 w 477877"/>
                <a:gd name="connsiteY0" fmla="*/ 0 h 477877"/>
                <a:gd name="connsiteX1" fmla="*/ 477877 w 477877"/>
                <a:gd name="connsiteY1" fmla="*/ 0 h 477877"/>
                <a:gd name="connsiteX2" fmla="*/ 477877 w 477877"/>
                <a:gd name="connsiteY2" fmla="*/ 477877 h 477877"/>
                <a:gd name="connsiteX3" fmla="*/ 0 w 477877"/>
                <a:gd name="connsiteY3" fmla="*/ 477877 h 477877"/>
                <a:gd name="connsiteX4" fmla="*/ 0 w 477877"/>
                <a:gd name="connsiteY4" fmla="*/ 0 h 477877"/>
                <a:gd name="connsiteX0" fmla="*/ 477877 w 569317"/>
                <a:gd name="connsiteY0" fmla="*/ 477877 h 569317"/>
                <a:gd name="connsiteX1" fmla="*/ 0 w 569317"/>
                <a:gd name="connsiteY1" fmla="*/ 477877 h 569317"/>
                <a:gd name="connsiteX2" fmla="*/ 0 w 569317"/>
                <a:gd name="connsiteY2" fmla="*/ 0 h 569317"/>
                <a:gd name="connsiteX3" fmla="*/ 477877 w 569317"/>
                <a:gd name="connsiteY3" fmla="*/ 0 h 569317"/>
                <a:gd name="connsiteX4" fmla="*/ 569317 w 569317"/>
                <a:gd name="connsiteY4" fmla="*/ 569317 h 569317"/>
                <a:gd name="connsiteX0" fmla="*/ 477877 w 477877"/>
                <a:gd name="connsiteY0" fmla="*/ 477877 h 477877"/>
                <a:gd name="connsiteX1" fmla="*/ 0 w 477877"/>
                <a:gd name="connsiteY1" fmla="*/ 477877 h 477877"/>
                <a:gd name="connsiteX2" fmla="*/ 0 w 477877"/>
                <a:gd name="connsiteY2" fmla="*/ 0 h 477877"/>
                <a:gd name="connsiteX3" fmla="*/ 477877 w 477877"/>
                <a:gd name="connsiteY3" fmla="*/ 0 h 477877"/>
                <a:gd name="connsiteX0" fmla="*/ 0 w 477877"/>
                <a:gd name="connsiteY0" fmla="*/ 477877 h 477877"/>
                <a:gd name="connsiteX1" fmla="*/ 0 w 477877"/>
                <a:gd name="connsiteY1" fmla="*/ 0 h 477877"/>
                <a:gd name="connsiteX2" fmla="*/ 477877 w 477877"/>
                <a:gd name="connsiteY2" fmla="*/ 0 h 477877"/>
              </a:gdLst>
              <a:ahLst/>
              <a:cxnLst>
                <a:cxn ang="0">
                  <a:pos x="connsiteX0" y="connsiteY0"/>
                </a:cxn>
                <a:cxn ang="0">
                  <a:pos x="connsiteX1" y="connsiteY1"/>
                </a:cxn>
                <a:cxn ang="0">
                  <a:pos x="connsiteX2" y="connsiteY2"/>
                </a:cxn>
              </a:cxnLst>
              <a:rect l="l" t="t" r="r" b="b"/>
              <a:pathLst>
                <a:path w="477877" h="477877">
                  <a:moveTo>
                    <a:pt x="0" y="477877"/>
                  </a:moveTo>
                  <a:lnTo>
                    <a:pt x="0" y="0"/>
                  </a:lnTo>
                  <a:lnTo>
                    <a:pt x="477877" y="0"/>
                  </a:lnTo>
                </a:path>
              </a:pathLst>
            </a:cu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Microsoft YaHei" charset="-122"/>
                <a:ea typeface="Microsoft YaHei" charset="-122"/>
                <a:cs typeface="Microsoft YaHei" charset="-122"/>
              </a:endParaRPr>
            </a:p>
          </p:txBody>
        </p:sp>
      </p:grpSp>
      <p:sp>
        <p:nvSpPr>
          <p:cNvPr id="68" name="Text Placeholder 5">
            <a:extLst>
              <a:ext uri="{FF2B5EF4-FFF2-40B4-BE49-F238E27FC236}">
                <a16:creationId xmlns:a16="http://schemas.microsoft.com/office/drawing/2014/main" id="{5174CCF7-7D4D-499B-ACA7-AD37DCEC46FE}"/>
              </a:ext>
            </a:extLst>
          </p:cNvPr>
          <p:cNvSpPr txBox="1">
            <a:spLocks/>
          </p:cNvSpPr>
          <p:nvPr/>
        </p:nvSpPr>
        <p:spPr>
          <a:xfrm>
            <a:off x="532977" y="3336745"/>
            <a:ext cx="5240699" cy="31314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18">
              <a:lnSpc>
                <a:spcPts val="2448"/>
              </a:lnSpc>
              <a:spcBef>
                <a:spcPts val="1224"/>
              </a:spcBef>
              <a:spcAft>
                <a:spcPts val="612"/>
              </a:spcAft>
              <a:buSzTx/>
              <a:buNone/>
              <a:defRPr/>
            </a:pPr>
            <a:r>
              <a:rPr lang="zh-CN" altLang="en-US" sz="2040" dirty="0">
                <a:gradFill>
                  <a:gsLst>
                    <a:gs pos="0">
                      <a:srgbClr val="0078D7"/>
                    </a:gs>
                    <a:gs pos="100000">
                      <a:srgbClr val="0078D7"/>
                    </a:gs>
                  </a:gsLst>
                  <a:lin ang="5400000" scaled="0"/>
                </a:gradFill>
                <a:latin typeface="Microsoft YaHei" charset="-122"/>
                <a:ea typeface="Microsoft YaHei" charset="-122"/>
                <a:cs typeface="Microsoft YaHei" charset="-122"/>
              </a:rPr>
              <a:t>开源的</a:t>
            </a:r>
            <a:r>
              <a:rPr lang="en-US" sz="2040" dirty="0">
                <a:gradFill>
                  <a:gsLst>
                    <a:gs pos="0">
                      <a:srgbClr val="0078D7"/>
                    </a:gs>
                    <a:gs pos="100000">
                      <a:srgbClr val="0078D7"/>
                    </a:gs>
                  </a:gsLst>
                  <a:lin ang="5400000" scaled="0"/>
                </a:gradFill>
                <a:latin typeface="Microsoft YaHei" charset="-122"/>
                <a:ea typeface="Microsoft YaHei" charset="-122"/>
                <a:cs typeface="Microsoft YaHei" charset="-122"/>
              </a:rPr>
              <a:t> </a:t>
            </a:r>
            <a:r>
              <a:rPr lang="en-US" sz="2040"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Azure </a:t>
            </a:r>
            <a:r>
              <a:rPr lang="en-US" sz="2040" dirty="0" err="1">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IoT</a:t>
            </a:r>
            <a:r>
              <a:rPr lang="en-US" sz="2040" dirty="0">
                <a:gradFill>
                  <a:gsLst>
                    <a:gs pos="0">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 Edge </a:t>
            </a:r>
            <a:r>
              <a:rPr lang="zh-CN" altLang="en-US" sz="2040" dirty="0">
                <a:gradFill>
                  <a:gsLst>
                    <a:gs pos="0">
                      <a:srgbClr val="0078D7"/>
                    </a:gs>
                    <a:gs pos="100000">
                      <a:srgbClr val="0078D7"/>
                    </a:gs>
                  </a:gsLst>
                  <a:lin ang="5400000" scaled="0"/>
                </a:gradFill>
                <a:latin typeface="Microsoft YaHei" charset="-122"/>
                <a:ea typeface="Microsoft YaHei" charset="-122"/>
                <a:cs typeface="Microsoft YaHei" charset="-122"/>
              </a:rPr>
              <a:t>物联网运行时</a:t>
            </a:r>
            <a:br>
              <a:rPr lang="en-US" altLang="zh-CN" sz="2040" dirty="0">
                <a:gradFill>
                  <a:gsLst>
                    <a:gs pos="0">
                      <a:srgbClr val="0078D7"/>
                    </a:gs>
                    <a:gs pos="100000">
                      <a:srgbClr val="0078D7"/>
                    </a:gs>
                  </a:gsLst>
                  <a:lin ang="5400000" scaled="0"/>
                </a:gradFill>
                <a:latin typeface="Microsoft YaHei" charset="-122"/>
                <a:ea typeface="Microsoft YaHei" charset="-122"/>
                <a:cs typeface="Microsoft YaHei" charset="-122"/>
              </a:rPr>
            </a:br>
            <a:r>
              <a:rPr lang="en-US" altLang="zh-CN" sz="1632" dirty="0">
                <a:gradFill>
                  <a:gsLst>
                    <a:gs pos="0">
                      <a:srgbClr val="0078D7"/>
                    </a:gs>
                    <a:gs pos="100000">
                      <a:srgbClr val="0078D7"/>
                    </a:gs>
                  </a:gsLst>
                  <a:lin ang="5400000" scaled="0"/>
                </a:gradFill>
                <a:latin typeface="Microsoft YaHei Light" charset="-122"/>
                <a:ea typeface="Microsoft YaHei Light" charset="-122"/>
                <a:cs typeface="Microsoft YaHei Light" charset="-122"/>
              </a:rPr>
              <a:t>Open source Azure IoT Edge Runtime</a:t>
            </a:r>
          </a:p>
          <a:p>
            <a:pPr marL="0" indent="0" defTabSz="932418">
              <a:lnSpc>
                <a:spcPts val="2448"/>
              </a:lnSpc>
              <a:spcBef>
                <a:spcPts val="1224"/>
              </a:spcBef>
              <a:spcAft>
                <a:spcPts val="612"/>
              </a:spcAft>
              <a:buSzTx/>
              <a:buNone/>
              <a:defRPr/>
            </a:pPr>
            <a:r>
              <a:rPr lang="zh-CN" altLang="en-US" sz="2040" dirty="0">
                <a:gradFill>
                  <a:gsLst>
                    <a:gs pos="0">
                      <a:srgbClr val="0078D7"/>
                    </a:gs>
                    <a:gs pos="100000">
                      <a:srgbClr val="0078D7"/>
                    </a:gs>
                  </a:gsLst>
                  <a:lin ang="5400000" scaled="0"/>
                </a:gradFill>
                <a:latin typeface="Microsoft YaHei" charset="-122"/>
                <a:ea typeface="Microsoft YaHei" charset="-122"/>
                <a:cs typeface="Microsoft YaHei" charset="-122"/>
              </a:rPr>
              <a:t>人工智能开发工具</a:t>
            </a:r>
            <a:br>
              <a:rPr lang="en-US" altLang="zh-CN" sz="2040" dirty="0">
                <a:gradFill>
                  <a:gsLst>
                    <a:gs pos="0">
                      <a:srgbClr val="0078D7"/>
                    </a:gs>
                    <a:gs pos="100000">
                      <a:srgbClr val="0078D7"/>
                    </a:gs>
                  </a:gsLst>
                  <a:lin ang="5400000" scaled="0"/>
                </a:gradFill>
                <a:latin typeface="Microsoft YaHei" charset="-122"/>
                <a:ea typeface="Microsoft YaHei" charset="-122"/>
                <a:cs typeface="Microsoft YaHei" charset="-122"/>
              </a:rPr>
            </a:br>
            <a:r>
              <a:rPr lang="en-US" altLang="zh-CN" sz="1632" dirty="0">
                <a:gradFill>
                  <a:gsLst>
                    <a:gs pos="0">
                      <a:srgbClr val="0078D7"/>
                    </a:gs>
                    <a:gs pos="100000">
                      <a:srgbClr val="0078D7"/>
                    </a:gs>
                  </a:gsLst>
                  <a:lin ang="5400000" scaled="0"/>
                </a:gradFill>
                <a:latin typeface="Microsoft YaHei Light" charset="-122"/>
                <a:ea typeface="Microsoft YaHei Light" charset="-122"/>
                <a:cs typeface="Microsoft YaHei Light" charset="-122"/>
              </a:rPr>
              <a:t>AI development tools</a:t>
            </a:r>
          </a:p>
        </p:txBody>
      </p:sp>
    </p:spTree>
    <p:extLst>
      <p:ext uri="{BB962C8B-B14F-4D97-AF65-F5344CB8AC3E}">
        <p14:creationId xmlns:p14="http://schemas.microsoft.com/office/powerpoint/2010/main" val="420882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0 -2.59259E-6 L 0 0.0544 " pathEditMode="relative" rAng="0" ptsTypes="AA">
                                      <p:cBhvr>
                                        <p:cTn id="9" dur="500" spd="-100000" fill="hold"/>
                                        <p:tgtEl>
                                          <p:spTgt spid="32"/>
                                        </p:tgtEl>
                                        <p:attrNameLst>
                                          <p:attrName>ppt_x</p:attrName>
                                          <p:attrName>ppt_y</p:attrName>
                                        </p:attrNameLst>
                                      </p:cBhvr>
                                      <p:rCtr x="0" y="2708"/>
                                    </p:animMotion>
                                  </p:childTnLst>
                                </p:cTn>
                              </p:par>
                              <p:par>
                                <p:cTn id="10" presetID="10" presetClass="entr" presetSubtype="0" fill="hold" grpId="0" nodeType="withEffect">
                                  <p:stCondLst>
                                    <p:cond delay="5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5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42" presetClass="path" presetSubtype="0" decel="100000" fill="hold" nodeType="withEffect">
                                  <p:stCondLst>
                                    <p:cond delay="250"/>
                                  </p:stCondLst>
                                  <p:childTnLst>
                                    <p:animMotion origin="layout" path="M 0 -2.59259E-6 L 0 0.0544 " pathEditMode="relative" rAng="0" ptsTypes="AA">
                                      <p:cBhvr>
                                        <p:cTn id="20" dur="500" spd="-100000" fill="hold"/>
                                        <p:tgtEl>
                                          <p:spTgt spid="2"/>
                                        </p:tgtEl>
                                        <p:attrNameLst>
                                          <p:attrName>ppt_x</p:attrName>
                                          <p:attrName>ppt_y</p:attrName>
                                        </p:attrNameLst>
                                      </p:cBhvr>
                                      <p:rCtr x="0" y="2708"/>
                                    </p:animMotion>
                                  </p:childTnLst>
                                </p:cTn>
                              </p:par>
                              <p:par>
                                <p:cTn id="21" presetID="10" presetClass="entr" presetSubtype="0" fill="hold" nodeType="withEffect">
                                  <p:stCondLst>
                                    <p:cond delay="30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42" presetClass="path" presetSubtype="0" decel="100000" fill="hold" nodeType="withEffect">
                                  <p:stCondLst>
                                    <p:cond delay="300"/>
                                  </p:stCondLst>
                                  <p:childTnLst>
                                    <p:animMotion origin="layout" path="M 0 -2.59259E-6 L 0 0.0544 " pathEditMode="relative" rAng="0" ptsTypes="AA">
                                      <p:cBhvr>
                                        <p:cTn id="25" dur="500" spd="-100000" fill="hold"/>
                                        <p:tgtEl>
                                          <p:spTgt spid="61"/>
                                        </p:tgtEl>
                                        <p:attrNameLst>
                                          <p:attrName>ppt_x</p:attrName>
                                          <p:attrName>ppt_y</p:attrName>
                                        </p:attrNameLst>
                                      </p:cBhvr>
                                      <p:rCtr x="0" y="2708"/>
                                    </p:animMotion>
                                  </p:childTnLst>
                                </p:cTn>
                              </p:par>
                              <p:par>
                                <p:cTn id="26" presetID="10" presetClass="entr" presetSubtype="0" fill="hold" nodeType="withEffect">
                                  <p:stCondLst>
                                    <p:cond delay="35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42" presetClass="path" presetSubtype="0" decel="100000" fill="hold" nodeType="withEffect">
                                  <p:stCondLst>
                                    <p:cond delay="350"/>
                                  </p:stCondLst>
                                  <p:childTnLst>
                                    <p:animMotion origin="layout" path="M 0 -2.59259E-6 L 0 0.0544 " pathEditMode="relative" rAng="0" ptsTypes="AA">
                                      <p:cBhvr>
                                        <p:cTn id="30" dur="500" spd="-100000" fill="hold"/>
                                        <p:tgtEl>
                                          <p:spTgt spid="48"/>
                                        </p:tgtEl>
                                        <p:attrNameLst>
                                          <p:attrName>ppt_x</p:attrName>
                                          <p:attrName>ppt_y</p:attrName>
                                        </p:attrNameLst>
                                      </p:cBhvr>
                                      <p:rCtr x="0" y="2708"/>
                                    </p:animMotion>
                                  </p:childTnLst>
                                </p:cTn>
                              </p:par>
                              <p:par>
                                <p:cTn id="31" presetID="10" presetClass="entr" presetSubtype="0" fill="hold" nodeType="withEffect">
                                  <p:stCondLst>
                                    <p:cond delay="4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42" presetClass="path" presetSubtype="0" decel="100000" fill="hold" nodeType="withEffect">
                                  <p:stCondLst>
                                    <p:cond delay="400"/>
                                  </p:stCondLst>
                                  <p:childTnLst>
                                    <p:animMotion origin="layout" path="M 0 -2.59259E-6 L 0 0.0544 " pathEditMode="relative" rAng="0" ptsTypes="AA">
                                      <p:cBhvr>
                                        <p:cTn id="35" dur="500" spd="-100000" fill="hold"/>
                                        <p:tgtEl>
                                          <p:spTgt spid="58"/>
                                        </p:tgtEl>
                                        <p:attrNameLst>
                                          <p:attrName>ppt_x</p:attrName>
                                          <p:attrName>ppt_y</p:attrName>
                                        </p:attrNameLst>
                                      </p:cBhvr>
                                      <p:rCtr x="0" y="2708"/>
                                    </p:animMotion>
                                  </p:childTnLst>
                                </p:cTn>
                              </p:par>
                              <p:par>
                                <p:cTn id="36" presetID="10" presetClass="entr" presetSubtype="0" fill="hold" nodeType="withEffect">
                                  <p:stCondLst>
                                    <p:cond delay="40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42" presetClass="path" presetSubtype="0" decel="100000" fill="hold" nodeType="withEffect">
                                  <p:stCondLst>
                                    <p:cond delay="400"/>
                                  </p:stCondLst>
                                  <p:childTnLst>
                                    <p:animMotion origin="layout" path="M 0 -2.59259E-6 L 0 0.0544 " pathEditMode="relative" rAng="0" ptsTypes="AA">
                                      <p:cBhvr>
                                        <p:cTn id="40" dur="500" spd="-100000" fill="hold"/>
                                        <p:tgtEl>
                                          <p:spTgt spid="51"/>
                                        </p:tgtEl>
                                        <p:attrNameLst>
                                          <p:attrName>ppt_x</p:attrName>
                                          <p:attrName>ppt_y</p:attrName>
                                        </p:attrNameLst>
                                      </p:cBhvr>
                                      <p:rCtr x="0" y="2708"/>
                                    </p:animMotion>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350"/>
                                        <p:tgtEl>
                                          <p:spTgt spid="47"/>
                                        </p:tgtEl>
                                      </p:cBhvr>
                                    </p:animEffect>
                                  </p:childTnLst>
                                </p:cTn>
                              </p:par>
                              <p:par>
                                <p:cTn id="44" presetID="35" presetClass="path" presetSubtype="0" decel="100000" fill="hold" grpId="1" nodeType="withEffect">
                                  <p:stCondLst>
                                    <p:cond delay="0"/>
                                  </p:stCondLst>
                                  <p:childTnLst>
                                    <p:animMotion origin="layout" path="M 2.91667E-6 -7.40741E-7 L -0.04857 -7.40741E-7 " pathEditMode="relative" rAng="0" ptsTypes="AA">
                                      <p:cBhvr>
                                        <p:cTn id="45" dur="500" spd="-100000" fill="hold"/>
                                        <p:tgtEl>
                                          <p:spTgt spid="47"/>
                                        </p:tgtEl>
                                        <p:attrNameLst>
                                          <p:attrName>ppt_x</p:attrName>
                                          <p:attrName>ppt_y</p:attrName>
                                        </p:attrNameLst>
                                      </p:cBhvr>
                                      <p:rCtr x="-2435" y="0"/>
                                    </p:animMotion>
                                  </p:childTnLst>
                                </p:cTn>
                              </p:par>
                              <p:par>
                                <p:cTn id="46" presetID="10" presetClass="entr" presetSubtype="0" fill="hold" grpId="0" nodeType="withEffect">
                                  <p:stCondLst>
                                    <p:cond delay="10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42" presetClass="path" presetSubtype="0" decel="100000" fill="hold" grpId="1" nodeType="withEffect">
                                  <p:stCondLst>
                                    <p:cond delay="100"/>
                                  </p:stCondLst>
                                  <p:childTnLst>
                                    <p:animMotion origin="layout" path="M 0 -2.59259E-6 L 0 0.0544 " pathEditMode="relative" rAng="0" ptsTypes="AA">
                                      <p:cBhvr>
                                        <p:cTn id="50" dur="500" spd="-100000" fill="hold"/>
                                        <p:tgtEl>
                                          <p:spTgt spid="68"/>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7" grpId="0"/>
      <p:bldP spid="47" grpId="1"/>
      <p:bldP spid="68" grpId="0"/>
      <p:bldP spid="6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AED9A6-A524-445C-9489-B1836E628FCD}"/>
              </a:ext>
            </a:extLst>
          </p:cNvPr>
          <p:cNvSpPr/>
          <p:nvPr/>
        </p:nvSpPr>
        <p:spPr>
          <a:xfrm>
            <a:off x="273983" y="267823"/>
            <a:ext cx="11380967" cy="734534"/>
          </a:xfrm>
          <a:prstGeom prst="rect">
            <a:avLst/>
          </a:prstGeom>
        </p:spPr>
        <p:txBody>
          <a:bodyPr wrap="none">
            <a:spAutoFit/>
          </a:bodyPr>
          <a:lstStyle/>
          <a:p>
            <a:pPr defTabSz="932597">
              <a:defRPr/>
            </a:pPr>
            <a:r>
              <a:rPr lang="zh-CN" altLang="en-US" sz="4080" dirty="0">
                <a:solidFill>
                  <a:prstClr val="white"/>
                </a:solidFill>
                <a:latin typeface="微软雅黑" panose="020B0503020204020204" pitchFamily="34" charset="-122"/>
                <a:ea typeface="微软雅黑" panose="020B0503020204020204" pitchFamily="34" charset="-122"/>
              </a:rPr>
              <a:t>微软云，为即将到来的工业物联提供完备的工具</a:t>
            </a:r>
          </a:p>
        </p:txBody>
      </p:sp>
      <p:sp>
        <p:nvSpPr>
          <p:cNvPr id="4" name="TextBox 3">
            <a:extLst>
              <a:ext uri="{FF2B5EF4-FFF2-40B4-BE49-F238E27FC236}">
                <a16:creationId xmlns:a16="http://schemas.microsoft.com/office/drawing/2014/main" id="{B811C0A1-50AC-414E-8E50-53FD7EEEE9A1}"/>
              </a:ext>
            </a:extLst>
          </p:cNvPr>
          <p:cNvSpPr txBox="1"/>
          <p:nvPr/>
        </p:nvSpPr>
        <p:spPr>
          <a:xfrm>
            <a:off x="3352208" y="2257750"/>
            <a:ext cx="2184057" cy="674057"/>
          </a:xfrm>
          <a:prstGeom prst="rect">
            <a:avLst/>
          </a:prstGeom>
          <a:solidFill>
            <a:schemeClr val="bg1"/>
          </a:solidFill>
          <a:ln w="38100">
            <a:solidFill>
              <a:srgbClr val="D83B01"/>
            </a:solidFill>
          </a:ln>
        </p:spPr>
        <p:txBody>
          <a:bodyPr wrap="square" lIns="0" tIns="0" rIns="0" bIns="0" rtlCol="0" anchor="ctr" anchorCtr="1">
            <a:noAutofit/>
          </a:bodyPr>
          <a:lstStyle>
            <a:defPPr>
              <a:defRPr lang="en-US"/>
            </a:defPPr>
            <a:lvl1pPr algn="ctr">
              <a:lnSpc>
                <a:spcPct val="90000"/>
              </a:lnSpc>
              <a:spcAft>
                <a:spcPts val="600"/>
              </a:spcAft>
              <a:defRPr sz="1600" b="1">
                <a:solidFill>
                  <a:srgbClr val="C00000"/>
                </a:solidFill>
              </a:defRPr>
            </a:lvl1pPr>
          </a:lstStyle>
          <a:p>
            <a:pPr defTabSz="950573">
              <a:spcAft>
                <a:spcPts val="612"/>
              </a:spcAft>
              <a:defRPr/>
            </a:pPr>
            <a:r>
              <a:rPr lang="zh-CN" altLang="en-US" sz="1630" b="0" kern="0" dirty="0">
                <a:solidFill>
                  <a:prstClr val="black"/>
                </a:solidFill>
                <a:latin typeface="微软雅黑" panose="020B0503020204020204" pitchFamily="34" charset="-122"/>
                <a:ea typeface="微软雅黑" panose="020B0503020204020204" pitchFamily="34" charset="-122"/>
              </a:rPr>
              <a:t>数据采集</a:t>
            </a:r>
            <a:endParaRPr lang="en-US" sz="1630" b="0" kern="0" dirty="0" err="1">
              <a:solidFill>
                <a:prstClr val="black"/>
              </a:solidFill>
              <a:latin typeface="微软雅黑" panose="020B0503020204020204" pitchFamily="34" charset="-122"/>
              <a:ea typeface="微软雅黑" panose="020B0503020204020204" pitchFamily="34" charset="-122"/>
            </a:endParaRPr>
          </a:p>
        </p:txBody>
      </p:sp>
      <p:sp>
        <p:nvSpPr>
          <p:cNvPr id="5" name="TextBox 87">
            <a:extLst>
              <a:ext uri="{FF2B5EF4-FFF2-40B4-BE49-F238E27FC236}">
                <a16:creationId xmlns:a16="http://schemas.microsoft.com/office/drawing/2014/main" id="{E5E6351B-E145-4BC7-88D4-5C628133B317}"/>
              </a:ext>
            </a:extLst>
          </p:cNvPr>
          <p:cNvSpPr txBox="1"/>
          <p:nvPr/>
        </p:nvSpPr>
        <p:spPr>
          <a:xfrm>
            <a:off x="5654535" y="2485669"/>
            <a:ext cx="1062310" cy="230243"/>
          </a:xfrm>
          <a:prstGeom prst="rect">
            <a:avLst/>
          </a:prstGeom>
          <a:solidFill>
            <a:schemeClr val="bg1"/>
          </a:solidFill>
          <a:ln w="38100">
            <a:solidFill>
              <a:srgbClr val="D83B01"/>
            </a:solidFill>
          </a:ln>
        </p:spPr>
        <p:txBody>
          <a:bodyPr wrap="square" lIns="0" tIns="0" rIns="0" bIns="0" rtlCol="0" anchor="ctr" anchorCtr="1">
            <a:spAutoFit/>
          </a:bodyPr>
          <a:lstStyle>
            <a:defPPr>
              <a:defRPr lang="en-US"/>
            </a:defPPr>
            <a:lvl1pPr algn="ctr">
              <a:lnSpc>
                <a:spcPct val="90000"/>
              </a:lnSpc>
              <a:spcAft>
                <a:spcPts val="600"/>
              </a:spcAft>
              <a:defRPr sz="1600" b="1">
                <a:solidFill>
                  <a:srgbClr val="C00000"/>
                </a:solidFill>
              </a:defRPr>
            </a:lvl1pPr>
          </a:lstStyle>
          <a:p>
            <a:pPr defTabSz="950573">
              <a:spcAft>
                <a:spcPts val="612"/>
              </a:spcAft>
              <a:defRPr/>
            </a:pPr>
            <a:r>
              <a:rPr lang="zh-CN" altLang="en-US" sz="1630" b="0" kern="0" dirty="0">
                <a:solidFill>
                  <a:prstClr val="black"/>
                </a:solidFill>
                <a:latin typeface="微软雅黑" panose="020B0503020204020204" pitchFamily="34" charset="-122"/>
                <a:ea typeface="微软雅黑" panose="020B0503020204020204" pitchFamily="34" charset="-122"/>
              </a:rPr>
              <a:t>数据过滤</a:t>
            </a:r>
            <a:endParaRPr lang="en-US" sz="1630" b="0" kern="0" dirty="0" err="1">
              <a:solidFill>
                <a:prstClr val="black"/>
              </a:solidFill>
              <a:latin typeface="微软雅黑" panose="020B0503020204020204" pitchFamily="34" charset="-122"/>
              <a:ea typeface="微软雅黑" panose="020B0503020204020204" pitchFamily="34" charset="-122"/>
            </a:endParaRPr>
          </a:p>
        </p:txBody>
      </p:sp>
      <p:sp>
        <p:nvSpPr>
          <p:cNvPr id="6" name="TextBox 88">
            <a:extLst>
              <a:ext uri="{FF2B5EF4-FFF2-40B4-BE49-F238E27FC236}">
                <a16:creationId xmlns:a16="http://schemas.microsoft.com/office/drawing/2014/main" id="{8C851619-7968-4149-8DE7-0324C59895D3}"/>
              </a:ext>
            </a:extLst>
          </p:cNvPr>
          <p:cNvSpPr txBox="1"/>
          <p:nvPr/>
        </p:nvSpPr>
        <p:spPr>
          <a:xfrm>
            <a:off x="6835113" y="2488757"/>
            <a:ext cx="1561286" cy="230243"/>
          </a:xfrm>
          <a:prstGeom prst="rect">
            <a:avLst/>
          </a:prstGeom>
          <a:solidFill>
            <a:schemeClr val="bg1"/>
          </a:solidFill>
          <a:ln w="38100">
            <a:solidFill>
              <a:srgbClr val="D83B01"/>
            </a:solidFill>
          </a:ln>
        </p:spPr>
        <p:txBody>
          <a:bodyPr wrap="square" lIns="0" tIns="0" rIns="0" bIns="0" rtlCol="0" anchor="ctr" anchorCtr="1">
            <a:spAutoFit/>
          </a:bodyPr>
          <a:lstStyle>
            <a:defPPr>
              <a:defRPr lang="en-US"/>
            </a:defPPr>
            <a:lvl1pPr algn="ctr" defTabSz="914192">
              <a:lnSpc>
                <a:spcPct val="90000"/>
              </a:lnSpc>
              <a:spcAft>
                <a:spcPts val="588"/>
              </a:spcAft>
              <a:defRPr sz="1567" b="1" kern="0">
                <a:solidFill>
                  <a:srgbClr val="C00000"/>
                </a:solidFill>
                <a:latin typeface="Segoe UI"/>
              </a:defRPr>
            </a:lvl1pPr>
          </a:lstStyle>
          <a:p>
            <a:pPr defTabSz="950573">
              <a:spcAft>
                <a:spcPts val="599"/>
              </a:spcAft>
              <a:defRPr/>
            </a:pPr>
            <a:r>
              <a:rPr lang="zh-CN" altLang="en-US" sz="1630" b="0" dirty="0">
                <a:solidFill>
                  <a:prstClr val="black"/>
                </a:solidFill>
                <a:latin typeface="微软雅黑" panose="020B0503020204020204" pitchFamily="34" charset="-122"/>
                <a:ea typeface="微软雅黑" panose="020B0503020204020204" pitchFamily="34" charset="-122"/>
              </a:rPr>
              <a:t>数据存储</a:t>
            </a:r>
            <a:endParaRPr lang="en-US" sz="1630" b="0" dirty="0" err="1">
              <a:solidFill>
                <a:prstClr val="black"/>
              </a:solidFill>
              <a:latin typeface="微软雅黑" panose="020B0503020204020204" pitchFamily="34" charset="-122"/>
              <a:ea typeface="微软雅黑" panose="020B0503020204020204" pitchFamily="34" charset="-122"/>
            </a:endParaRPr>
          </a:p>
        </p:txBody>
      </p:sp>
      <p:sp>
        <p:nvSpPr>
          <p:cNvPr id="7" name="TextBox 90">
            <a:extLst>
              <a:ext uri="{FF2B5EF4-FFF2-40B4-BE49-F238E27FC236}">
                <a16:creationId xmlns:a16="http://schemas.microsoft.com/office/drawing/2014/main" id="{8B8823FA-65E0-4865-AA2F-42E553153F6D}"/>
              </a:ext>
            </a:extLst>
          </p:cNvPr>
          <p:cNvSpPr txBox="1"/>
          <p:nvPr/>
        </p:nvSpPr>
        <p:spPr>
          <a:xfrm>
            <a:off x="8632938" y="2473613"/>
            <a:ext cx="1875943" cy="230243"/>
          </a:xfrm>
          <a:prstGeom prst="rect">
            <a:avLst/>
          </a:prstGeom>
          <a:solidFill>
            <a:schemeClr val="bg1"/>
          </a:solidFill>
          <a:ln w="38100">
            <a:solidFill>
              <a:schemeClr val="tx1">
                <a:lumMod val="50000"/>
                <a:lumOff val="50000"/>
              </a:schemeClr>
            </a:solidFill>
          </a:ln>
        </p:spPr>
        <p:txBody>
          <a:bodyPr wrap="square" lIns="0" tIns="0" rIns="0" bIns="0" rtlCol="0" anchor="ctr" anchorCtr="1">
            <a:spAutoFit/>
          </a:bodyPr>
          <a:lstStyle>
            <a:defPPr>
              <a:defRPr lang="en-US"/>
            </a:defPPr>
            <a:lvl1pPr algn="ctr" defTabSz="914192">
              <a:lnSpc>
                <a:spcPct val="90000"/>
              </a:lnSpc>
              <a:spcAft>
                <a:spcPts val="588"/>
              </a:spcAft>
              <a:defRPr sz="1567" b="1" kern="0">
                <a:solidFill>
                  <a:srgbClr val="C00000"/>
                </a:solidFill>
                <a:latin typeface="Segoe UI"/>
              </a:defRPr>
            </a:lvl1pPr>
          </a:lstStyle>
          <a:p>
            <a:pPr defTabSz="950573">
              <a:spcAft>
                <a:spcPts val="599"/>
              </a:spcAft>
              <a:defRPr/>
            </a:pPr>
            <a:r>
              <a:rPr lang="zh-CN" altLang="en-US" sz="1630" b="0" dirty="0">
                <a:solidFill>
                  <a:prstClr val="black"/>
                </a:solidFill>
                <a:latin typeface="微软雅黑" panose="020B0503020204020204" pitchFamily="34" charset="-122"/>
                <a:ea typeface="微软雅黑" panose="020B0503020204020204" pitchFamily="34" charset="-122"/>
              </a:rPr>
              <a:t>数据分析</a:t>
            </a:r>
            <a:endParaRPr lang="en-US" sz="1630" b="0" dirty="0" err="1">
              <a:solidFill>
                <a:prstClr val="black"/>
              </a:solidFill>
              <a:latin typeface="微软雅黑" panose="020B0503020204020204" pitchFamily="34" charset="-122"/>
              <a:ea typeface="微软雅黑" panose="020B0503020204020204" pitchFamily="34" charset="-122"/>
            </a:endParaRPr>
          </a:p>
        </p:txBody>
      </p:sp>
      <p:sp>
        <p:nvSpPr>
          <p:cNvPr id="8" name="TextBox 91">
            <a:extLst>
              <a:ext uri="{FF2B5EF4-FFF2-40B4-BE49-F238E27FC236}">
                <a16:creationId xmlns:a16="http://schemas.microsoft.com/office/drawing/2014/main" id="{B5688821-C432-4025-BF5A-3057DEEB7823}"/>
              </a:ext>
            </a:extLst>
          </p:cNvPr>
          <p:cNvSpPr txBox="1"/>
          <p:nvPr/>
        </p:nvSpPr>
        <p:spPr>
          <a:xfrm>
            <a:off x="1716097" y="2270476"/>
            <a:ext cx="1424489" cy="674057"/>
          </a:xfrm>
          <a:prstGeom prst="rect">
            <a:avLst/>
          </a:prstGeom>
          <a:solidFill>
            <a:schemeClr val="bg1"/>
          </a:solidFill>
          <a:ln w="38100">
            <a:solidFill>
              <a:srgbClr val="7030A0"/>
            </a:solidFill>
          </a:ln>
        </p:spPr>
        <p:txBody>
          <a:bodyPr wrap="square" lIns="0" tIns="0" rIns="0" bIns="0" rtlCol="0" anchor="ctr" anchorCtr="1">
            <a:noAutofit/>
          </a:bodyPr>
          <a:lstStyle>
            <a:defPPr>
              <a:defRPr lang="en-US"/>
            </a:defPPr>
            <a:lvl1pPr algn="ctr" defTabSz="914192">
              <a:lnSpc>
                <a:spcPct val="90000"/>
              </a:lnSpc>
              <a:spcAft>
                <a:spcPts val="588"/>
              </a:spcAft>
              <a:defRPr sz="1567" b="1" kern="0">
                <a:solidFill>
                  <a:srgbClr val="0070C0"/>
                </a:solidFill>
                <a:latin typeface="Segoe UI"/>
              </a:defRPr>
            </a:lvl1pPr>
          </a:lstStyle>
          <a:p>
            <a:pPr defTabSz="950573">
              <a:spcAft>
                <a:spcPts val="599"/>
              </a:spcAft>
              <a:defRPr/>
            </a:pPr>
            <a:r>
              <a:rPr lang="zh-CN" altLang="en-US" sz="1630" b="0" dirty="0">
                <a:solidFill>
                  <a:prstClr val="black"/>
                </a:solidFill>
                <a:latin typeface="微软雅黑" panose="020B0503020204020204" pitchFamily="34" charset="-122"/>
                <a:ea typeface="微软雅黑" panose="020B0503020204020204" pitchFamily="34" charset="-122"/>
              </a:rPr>
              <a:t>数据接入</a:t>
            </a:r>
            <a:endParaRPr lang="en-US" sz="1630" b="0" dirty="0" err="1">
              <a:solidFill>
                <a:prstClr val="black"/>
              </a:solidFill>
              <a:latin typeface="微软雅黑" panose="020B0503020204020204" pitchFamily="34" charset="-122"/>
              <a:ea typeface="微软雅黑" panose="020B0503020204020204" pitchFamily="34" charset="-122"/>
            </a:endParaRPr>
          </a:p>
        </p:txBody>
      </p:sp>
      <p:sp>
        <p:nvSpPr>
          <p:cNvPr id="9" name="TextBox 109">
            <a:extLst>
              <a:ext uri="{FF2B5EF4-FFF2-40B4-BE49-F238E27FC236}">
                <a16:creationId xmlns:a16="http://schemas.microsoft.com/office/drawing/2014/main" id="{6D42CDD1-0672-445F-8CCF-3F7C3707A861}"/>
              </a:ext>
            </a:extLst>
          </p:cNvPr>
          <p:cNvSpPr txBox="1"/>
          <p:nvPr/>
        </p:nvSpPr>
        <p:spPr>
          <a:xfrm>
            <a:off x="10723782" y="2248593"/>
            <a:ext cx="1609634" cy="674057"/>
          </a:xfrm>
          <a:prstGeom prst="rect">
            <a:avLst/>
          </a:prstGeom>
          <a:solidFill>
            <a:schemeClr val="bg1"/>
          </a:solidFill>
          <a:ln w="38100">
            <a:solidFill>
              <a:srgbClr val="00B050"/>
            </a:solidFill>
          </a:ln>
        </p:spPr>
        <p:txBody>
          <a:bodyPr wrap="square" lIns="0" tIns="0" rIns="0" bIns="0" rtlCol="0" anchor="ctr" anchorCtr="1">
            <a:noAutofit/>
          </a:bodyPr>
          <a:lstStyle>
            <a:defPPr>
              <a:defRPr lang="en-US"/>
            </a:defPPr>
            <a:lvl1pPr algn="ctr" defTabSz="914192">
              <a:lnSpc>
                <a:spcPct val="90000"/>
              </a:lnSpc>
              <a:spcAft>
                <a:spcPts val="588"/>
              </a:spcAft>
              <a:defRPr sz="1567" b="1" kern="0">
                <a:solidFill>
                  <a:srgbClr val="C00000"/>
                </a:solidFill>
                <a:latin typeface="Segoe UI"/>
              </a:defRPr>
            </a:lvl1pPr>
          </a:lstStyle>
          <a:p>
            <a:pPr defTabSz="950573">
              <a:spcAft>
                <a:spcPts val="599"/>
              </a:spcAft>
              <a:defRPr/>
            </a:pPr>
            <a:r>
              <a:rPr lang="zh-CN" altLang="en-US" sz="1630" b="0" dirty="0">
                <a:solidFill>
                  <a:prstClr val="black"/>
                </a:solidFill>
                <a:latin typeface="微软雅黑" panose="020B0503020204020204" pitchFamily="34" charset="-122"/>
                <a:ea typeface="微软雅黑" panose="020B0503020204020204" pitchFamily="34" charset="-122"/>
              </a:rPr>
              <a:t>用户端</a:t>
            </a:r>
            <a:endParaRPr lang="en-US" sz="1630" b="0" dirty="0" err="1">
              <a:solidFill>
                <a:prstClr val="black"/>
              </a:solidFill>
              <a:latin typeface="微软雅黑" panose="020B0503020204020204" pitchFamily="34" charset="-122"/>
              <a:ea typeface="微软雅黑" panose="020B0503020204020204" pitchFamily="34" charset="-122"/>
            </a:endParaRPr>
          </a:p>
        </p:txBody>
      </p:sp>
      <p:sp>
        <p:nvSpPr>
          <p:cNvPr id="10" name="Rectangle 89">
            <a:extLst>
              <a:ext uri="{FF2B5EF4-FFF2-40B4-BE49-F238E27FC236}">
                <a16:creationId xmlns:a16="http://schemas.microsoft.com/office/drawing/2014/main" id="{8DE7C09D-7C8D-417D-B26D-1D80D1811C50}"/>
              </a:ext>
            </a:extLst>
          </p:cNvPr>
          <p:cNvSpPr/>
          <p:nvPr/>
        </p:nvSpPr>
        <p:spPr>
          <a:xfrm>
            <a:off x="1716098" y="948937"/>
            <a:ext cx="1424488" cy="126308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12343" tIns="93221" rtlCol="0" anchor="ctr"/>
          <a:lstStyle/>
          <a:p>
            <a:pPr algn="ctr" defTabSz="951121">
              <a:defRPr/>
            </a:pPr>
            <a:r>
              <a:rPr lang="zh-CN" altLang="en-US" sz="2081" b="1" dirty="0">
                <a:solidFill>
                  <a:srgbClr val="FFFFFF"/>
                </a:solidFill>
                <a:latin typeface="微软雅黑" panose="020B0503020204020204" pitchFamily="34" charset="-122"/>
                <a:ea typeface="微软雅黑" panose="020B0503020204020204" pitchFamily="34" charset="-122"/>
              </a:rPr>
              <a:t>连接</a:t>
            </a:r>
            <a:endParaRPr lang="en-US" sz="2081" b="1" dirty="0">
              <a:solidFill>
                <a:srgbClr val="FFFFFF"/>
              </a:solidFill>
              <a:latin typeface="微软雅黑" panose="020B0503020204020204" pitchFamily="34" charset="-122"/>
              <a:ea typeface="微软雅黑" panose="020B0503020204020204" pitchFamily="34" charset="-122"/>
            </a:endParaRPr>
          </a:p>
        </p:txBody>
      </p:sp>
      <p:sp>
        <p:nvSpPr>
          <p:cNvPr id="11" name="Rectangle 112">
            <a:extLst>
              <a:ext uri="{FF2B5EF4-FFF2-40B4-BE49-F238E27FC236}">
                <a16:creationId xmlns:a16="http://schemas.microsoft.com/office/drawing/2014/main" id="{FE4E38F3-0385-4CD7-BB37-9C4C49C37824}"/>
              </a:ext>
            </a:extLst>
          </p:cNvPr>
          <p:cNvSpPr/>
          <p:nvPr/>
        </p:nvSpPr>
        <p:spPr>
          <a:xfrm>
            <a:off x="3332946" y="948937"/>
            <a:ext cx="5074646" cy="126308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6441" tIns="93221" rtlCol="0" anchor="ctr"/>
          <a:lstStyle/>
          <a:p>
            <a:pPr algn="ctr" defTabSz="951121">
              <a:defRPr/>
            </a:pPr>
            <a:r>
              <a:rPr lang="zh-CN" altLang="en-US" sz="2081" b="1" dirty="0">
                <a:solidFill>
                  <a:srgbClr val="FFFFFF"/>
                </a:solidFill>
                <a:latin typeface="微软雅黑" panose="020B0503020204020204" pitchFamily="34" charset="-122"/>
                <a:ea typeface="微软雅黑" panose="020B0503020204020204" pitchFamily="34" charset="-122"/>
              </a:rPr>
              <a:t>数据</a:t>
            </a:r>
            <a:endParaRPr lang="en-US" sz="2081" b="1" dirty="0">
              <a:solidFill>
                <a:srgbClr val="FFFFFF"/>
              </a:solidFill>
              <a:latin typeface="微软雅黑" panose="020B0503020204020204" pitchFamily="34" charset="-122"/>
              <a:ea typeface="微软雅黑" panose="020B0503020204020204" pitchFamily="34" charset="-122"/>
            </a:endParaRPr>
          </a:p>
        </p:txBody>
      </p:sp>
      <p:sp>
        <p:nvSpPr>
          <p:cNvPr id="12" name="Rectangle 118">
            <a:extLst>
              <a:ext uri="{FF2B5EF4-FFF2-40B4-BE49-F238E27FC236}">
                <a16:creationId xmlns:a16="http://schemas.microsoft.com/office/drawing/2014/main" id="{78C1391D-701A-4360-8192-1FD42E2B9117}"/>
              </a:ext>
            </a:extLst>
          </p:cNvPr>
          <p:cNvSpPr/>
          <p:nvPr/>
        </p:nvSpPr>
        <p:spPr>
          <a:xfrm>
            <a:off x="8632939" y="948937"/>
            <a:ext cx="1875941" cy="1257957"/>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4895" tIns="93221" rtlCol="0" anchor="ctr"/>
          <a:lstStyle/>
          <a:p>
            <a:pPr algn="ctr" defTabSz="951121">
              <a:defRPr/>
            </a:pPr>
            <a:r>
              <a:rPr lang="zh-CN" altLang="en-US" sz="2081" b="1" dirty="0">
                <a:solidFill>
                  <a:srgbClr val="FFFFFF"/>
                </a:solidFill>
                <a:latin typeface="微软雅黑" panose="020B0503020204020204" pitchFamily="34" charset="-122"/>
                <a:ea typeface="微软雅黑" panose="020B0503020204020204" pitchFamily="34" charset="-122"/>
              </a:rPr>
              <a:t>分析</a:t>
            </a:r>
            <a:endParaRPr lang="en-US" sz="2081" b="1" dirty="0">
              <a:solidFill>
                <a:srgbClr val="FFFFFF"/>
              </a:solidFill>
              <a:latin typeface="微软雅黑" panose="020B0503020204020204" pitchFamily="34" charset="-122"/>
              <a:ea typeface="微软雅黑" panose="020B0503020204020204" pitchFamily="34" charset="-122"/>
            </a:endParaRPr>
          </a:p>
        </p:txBody>
      </p:sp>
      <p:sp>
        <p:nvSpPr>
          <p:cNvPr id="13" name="Rectangle 119">
            <a:extLst>
              <a:ext uri="{FF2B5EF4-FFF2-40B4-BE49-F238E27FC236}">
                <a16:creationId xmlns:a16="http://schemas.microsoft.com/office/drawing/2014/main" id="{57E650DF-F8DC-4601-9EDD-E4C95A9D1F54}"/>
              </a:ext>
            </a:extLst>
          </p:cNvPr>
          <p:cNvSpPr/>
          <p:nvPr/>
        </p:nvSpPr>
        <p:spPr>
          <a:xfrm>
            <a:off x="227652" y="948937"/>
            <a:ext cx="1360432" cy="126308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12343" tIns="93221" rtlCol="0" anchor="ctr"/>
          <a:lstStyle/>
          <a:p>
            <a:pPr algn="ctr" defTabSz="951121">
              <a:defRPr/>
            </a:pPr>
            <a:r>
              <a:rPr lang="zh-CN" altLang="en-US" sz="2081" b="1" dirty="0">
                <a:solidFill>
                  <a:srgbClr val="FFFFFF"/>
                </a:solidFill>
                <a:latin typeface="微软雅黑" panose="020B0503020204020204" pitchFamily="34" charset="-122"/>
                <a:ea typeface="微软雅黑" panose="020B0503020204020204" pitchFamily="34" charset="-122"/>
              </a:rPr>
              <a:t>设备</a:t>
            </a:r>
            <a:endParaRPr lang="en-US" sz="2081" b="1" dirty="0">
              <a:solidFill>
                <a:srgbClr val="FFFFFF"/>
              </a:solidFill>
              <a:latin typeface="微软雅黑" panose="020B0503020204020204" pitchFamily="34" charset="-122"/>
              <a:ea typeface="微软雅黑" panose="020B0503020204020204" pitchFamily="34" charset="-122"/>
            </a:endParaRPr>
          </a:p>
        </p:txBody>
      </p:sp>
      <p:sp>
        <p:nvSpPr>
          <p:cNvPr id="14" name="Rectangle 120">
            <a:extLst>
              <a:ext uri="{FF2B5EF4-FFF2-40B4-BE49-F238E27FC236}">
                <a16:creationId xmlns:a16="http://schemas.microsoft.com/office/drawing/2014/main" id="{6CD9846F-455D-4358-A2AF-168953784D03}"/>
              </a:ext>
            </a:extLst>
          </p:cNvPr>
          <p:cNvSpPr/>
          <p:nvPr/>
        </p:nvSpPr>
        <p:spPr>
          <a:xfrm>
            <a:off x="10723782" y="958981"/>
            <a:ext cx="1609634" cy="1247913"/>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12343" tIns="93221" rtlCol="0" anchor="ctr"/>
          <a:lstStyle/>
          <a:p>
            <a:pPr algn="ctr" defTabSz="951121">
              <a:defRPr/>
            </a:pPr>
            <a:r>
              <a:rPr lang="zh-CN" altLang="en-US" sz="2081" b="1" dirty="0">
                <a:solidFill>
                  <a:srgbClr val="FFFFFF"/>
                </a:solidFill>
                <a:latin typeface="微软雅黑" panose="020B0503020204020204" pitchFamily="34" charset="-122"/>
                <a:ea typeface="微软雅黑" panose="020B0503020204020204" pitchFamily="34" charset="-122"/>
              </a:rPr>
              <a:t>行动</a:t>
            </a:r>
            <a:endParaRPr lang="en-US" sz="2081" b="1" dirty="0">
              <a:solidFill>
                <a:srgbClr val="FFFFFF"/>
              </a:solidFill>
              <a:latin typeface="微软雅黑" panose="020B0503020204020204" pitchFamily="34" charset="-122"/>
              <a:ea typeface="微软雅黑" panose="020B0503020204020204" pitchFamily="34" charset="-122"/>
            </a:endParaRPr>
          </a:p>
        </p:txBody>
      </p:sp>
      <p:sp>
        <p:nvSpPr>
          <p:cNvPr id="15" name="TextBox 121">
            <a:extLst>
              <a:ext uri="{FF2B5EF4-FFF2-40B4-BE49-F238E27FC236}">
                <a16:creationId xmlns:a16="http://schemas.microsoft.com/office/drawing/2014/main" id="{10FDCEF2-F3D1-4F6F-B46F-4776CDFFD620}"/>
              </a:ext>
            </a:extLst>
          </p:cNvPr>
          <p:cNvSpPr txBox="1"/>
          <p:nvPr/>
        </p:nvSpPr>
        <p:spPr>
          <a:xfrm>
            <a:off x="227652" y="2266849"/>
            <a:ext cx="1360432" cy="674057"/>
          </a:xfrm>
          <a:prstGeom prst="rect">
            <a:avLst/>
          </a:prstGeom>
          <a:solidFill>
            <a:schemeClr val="bg1"/>
          </a:solidFill>
          <a:ln w="38100">
            <a:solidFill>
              <a:srgbClr val="0070C0"/>
            </a:solidFill>
          </a:ln>
        </p:spPr>
        <p:txBody>
          <a:bodyPr wrap="square" lIns="0" tIns="0" rIns="0" bIns="0" rtlCol="0" anchor="ctr" anchorCtr="1">
            <a:noAutofit/>
          </a:bodyPr>
          <a:lstStyle>
            <a:defPPr>
              <a:defRPr lang="en-US"/>
            </a:defPPr>
            <a:lvl1pPr algn="ctr" defTabSz="914192">
              <a:lnSpc>
                <a:spcPct val="90000"/>
              </a:lnSpc>
              <a:spcAft>
                <a:spcPts val="588"/>
              </a:spcAft>
              <a:defRPr sz="1567" b="1" kern="0">
                <a:solidFill>
                  <a:srgbClr val="0070C0"/>
                </a:solidFill>
                <a:latin typeface="Segoe UI"/>
              </a:defRPr>
            </a:lvl1pPr>
          </a:lstStyle>
          <a:p>
            <a:pPr defTabSz="950573">
              <a:spcAft>
                <a:spcPts val="599"/>
              </a:spcAft>
              <a:defRPr/>
            </a:pPr>
            <a:r>
              <a:rPr lang="zh-CN" altLang="en-US" sz="1630" b="0" dirty="0">
                <a:solidFill>
                  <a:prstClr val="black"/>
                </a:solidFill>
                <a:latin typeface="微软雅黑" panose="020B0503020204020204" pitchFamily="34" charset="-122"/>
                <a:ea typeface="微软雅黑" panose="020B0503020204020204" pitchFamily="34" charset="-122"/>
              </a:rPr>
              <a:t>产生数据</a:t>
            </a:r>
            <a:endParaRPr lang="en-US" sz="1630" b="0" dirty="0" err="1">
              <a:solidFill>
                <a:prstClr val="black"/>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ECF5AE98-FB96-465C-9B42-0EFA43C1B5CE}"/>
              </a:ext>
            </a:extLst>
          </p:cNvPr>
          <p:cNvGrpSpPr/>
          <p:nvPr/>
        </p:nvGrpSpPr>
        <p:grpSpPr>
          <a:xfrm>
            <a:off x="226288" y="3009255"/>
            <a:ext cx="1404864" cy="4010587"/>
            <a:chOff x="215827" y="2892927"/>
            <a:chExt cx="1350557" cy="3855551"/>
          </a:xfrm>
        </p:grpSpPr>
        <p:sp>
          <p:nvSpPr>
            <p:cNvPr id="39" name="TextBox 519">
              <a:extLst>
                <a:ext uri="{FF2B5EF4-FFF2-40B4-BE49-F238E27FC236}">
                  <a16:creationId xmlns:a16="http://schemas.microsoft.com/office/drawing/2014/main" id="{BECD460B-22DC-46E0-BBE2-BDDA18493B14}"/>
                </a:ext>
              </a:extLst>
            </p:cNvPr>
            <p:cNvSpPr txBox="1"/>
            <p:nvPr/>
          </p:nvSpPr>
          <p:spPr>
            <a:xfrm>
              <a:off x="242898" y="3888669"/>
              <a:ext cx="687853" cy="116588"/>
            </a:xfrm>
            <a:prstGeom prst="rect">
              <a:avLst/>
            </a:prstGeom>
            <a:noFill/>
          </p:spPr>
          <p:txBody>
            <a:bodyPr wrap="square" lIns="0" tIns="0" rIns="0" bIns="0" rtlCol="0">
              <a:noAutofit/>
            </a:bodyPr>
            <a:lstStyle/>
            <a:p>
              <a:pPr algn="ctr" defTabSz="970048">
                <a:lnSpc>
                  <a:spcPct val="90000"/>
                </a:lnSpc>
                <a:spcAft>
                  <a:spcPts val="624"/>
                </a:spcAft>
                <a:defRPr/>
              </a:pPr>
              <a:r>
                <a:rPr lang="en-US" altLang="zh-CN" sz="832" kern="0" dirty="0" err="1">
                  <a:solidFill>
                    <a:srgbClr val="FFFFFF"/>
                  </a:solidFill>
                  <a:latin typeface="Segoe UI"/>
                  <a:ea typeface="宋体" panose="02010600030101010101" pitchFamily="2" charset="-122"/>
                </a:rPr>
                <a:t>Linghts</a:t>
              </a:r>
              <a:endParaRPr lang="en-US" sz="832" kern="0" dirty="0">
                <a:solidFill>
                  <a:srgbClr val="FFFFFF"/>
                </a:solidFill>
                <a:latin typeface="Segoe UI"/>
              </a:endParaRPr>
            </a:p>
          </p:txBody>
        </p:sp>
        <p:grpSp>
          <p:nvGrpSpPr>
            <p:cNvPr id="18" name="Group 166">
              <a:extLst>
                <a:ext uri="{FF2B5EF4-FFF2-40B4-BE49-F238E27FC236}">
                  <a16:creationId xmlns:a16="http://schemas.microsoft.com/office/drawing/2014/main" id="{8053FD3A-50A7-4A03-A3D2-85781097262B}"/>
                </a:ext>
              </a:extLst>
            </p:cNvPr>
            <p:cNvGrpSpPr/>
            <p:nvPr/>
          </p:nvGrpSpPr>
          <p:grpSpPr>
            <a:xfrm>
              <a:off x="884256" y="4387054"/>
              <a:ext cx="640726" cy="596088"/>
              <a:chOff x="7677830" y="3994622"/>
              <a:chExt cx="968599" cy="824796"/>
            </a:xfrm>
          </p:grpSpPr>
          <p:sp>
            <p:nvSpPr>
              <p:cNvPr id="36" name="Freeform 193">
                <a:extLst>
                  <a:ext uri="{FF2B5EF4-FFF2-40B4-BE49-F238E27FC236}">
                    <a16:creationId xmlns:a16="http://schemas.microsoft.com/office/drawing/2014/main" id="{2F7EF98E-B335-4F05-BD46-76CF8ACF31C3}"/>
                  </a:ext>
                </a:extLst>
              </p:cNvPr>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a:solidFill>
                    <a:srgbClr val="FFFFFF"/>
                  </a:solidFill>
                  <a:latin typeface="Segoe UI"/>
                  <a:ea typeface="Segoe UI" pitchFamily="34" charset="0"/>
                  <a:cs typeface="Segoe UI" pitchFamily="34" charset="0"/>
                </a:endParaRPr>
              </a:p>
            </p:txBody>
          </p:sp>
          <p:sp>
            <p:nvSpPr>
              <p:cNvPr id="37" name="TextBox 538">
                <a:extLst>
                  <a:ext uri="{FF2B5EF4-FFF2-40B4-BE49-F238E27FC236}">
                    <a16:creationId xmlns:a16="http://schemas.microsoft.com/office/drawing/2014/main" id="{8CF6C86B-7F57-4FA4-9E6D-616EEC80373F}"/>
                  </a:ext>
                </a:extLst>
              </p:cNvPr>
              <p:cNvSpPr txBox="1"/>
              <p:nvPr/>
            </p:nvSpPr>
            <p:spPr>
              <a:xfrm>
                <a:off x="7677830" y="4653219"/>
                <a:ext cx="968599" cy="166199"/>
              </a:xfrm>
              <a:prstGeom prst="rect">
                <a:avLst/>
              </a:prstGeom>
              <a:noFill/>
            </p:spPr>
            <p:txBody>
              <a:bodyPr wrap="square" lIns="0" tIns="0" rIns="0" bIns="0" rtlCol="0">
                <a:noAutofit/>
              </a:bodyPr>
              <a:lstStyle/>
              <a:p>
                <a:pPr algn="ctr" defTabSz="970048">
                  <a:lnSpc>
                    <a:spcPct val="90000"/>
                  </a:lnSpc>
                  <a:spcAft>
                    <a:spcPts val="624"/>
                  </a:spcAft>
                  <a:defRPr/>
                </a:pPr>
                <a:r>
                  <a:rPr lang="en-US" sz="832" kern="0" dirty="0">
                    <a:solidFill>
                      <a:srgbClr val="FFFFFF"/>
                    </a:solidFill>
                    <a:latin typeface="Segoe UI"/>
                  </a:rPr>
                  <a:t>Factory floor</a:t>
                </a:r>
              </a:p>
            </p:txBody>
          </p:sp>
        </p:grpSp>
        <p:grpSp>
          <p:nvGrpSpPr>
            <p:cNvPr id="19" name="Group 159">
              <a:extLst>
                <a:ext uri="{FF2B5EF4-FFF2-40B4-BE49-F238E27FC236}">
                  <a16:creationId xmlns:a16="http://schemas.microsoft.com/office/drawing/2014/main" id="{35FECD59-D44D-4CAF-A0B9-F0D51FAA2085}"/>
                </a:ext>
              </a:extLst>
            </p:cNvPr>
            <p:cNvGrpSpPr/>
            <p:nvPr/>
          </p:nvGrpSpPr>
          <p:grpSpPr>
            <a:xfrm>
              <a:off x="250424" y="4144791"/>
              <a:ext cx="574611" cy="747479"/>
              <a:chOff x="9449520" y="2320292"/>
              <a:chExt cx="1074174" cy="896375"/>
            </a:xfrm>
          </p:grpSpPr>
          <p:sp>
            <p:nvSpPr>
              <p:cNvPr id="34" name="Rectangle 2048">
                <a:extLst>
                  <a:ext uri="{FF2B5EF4-FFF2-40B4-BE49-F238E27FC236}">
                    <a16:creationId xmlns:a16="http://schemas.microsoft.com/office/drawing/2014/main" id="{7B71B318-2D8C-4653-B1B4-B41D7D5C1B5F}"/>
                  </a:ext>
                </a:extLst>
              </p:cNvPr>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dirty="0" err="1">
                  <a:solidFill>
                    <a:srgbClr val="FFFFFF"/>
                  </a:solidFill>
                  <a:latin typeface="Segoe UI"/>
                  <a:ea typeface="Segoe UI" pitchFamily="34" charset="0"/>
                  <a:cs typeface="Segoe UI" pitchFamily="34" charset="0"/>
                </a:endParaRPr>
              </a:p>
            </p:txBody>
          </p:sp>
          <p:sp>
            <p:nvSpPr>
              <p:cNvPr id="35" name="TextBox 593">
                <a:extLst>
                  <a:ext uri="{FF2B5EF4-FFF2-40B4-BE49-F238E27FC236}">
                    <a16:creationId xmlns:a16="http://schemas.microsoft.com/office/drawing/2014/main" id="{3DA559B0-0A7A-4F09-8FE4-07287C5CF6A5}"/>
                  </a:ext>
                </a:extLst>
              </p:cNvPr>
              <p:cNvSpPr txBox="1"/>
              <p:nvPr/>
            </p:nvSpPr>
            <p:spPr>
              <a:xfrm>
                <a:off x="9449520" y="2884268"/>
                <a:ext cx="1074174" cy="332399"/>
              </a:xfrm>
              <a:prstGeom prst="rect">
                <a:avLst/>
              </a:prstGeom>
              <a:noFill/>
            </p:spPr>
            <p:txBody>
              <a:bodyPr wrap="square" lIns="0" tIns="0" rIns="0" bIns="0" rtlCol="0">
                <a:noAutofit/>
              </a:bodyPr>
              <a:lstStyle/>
              <a:p>
                <a:pPr algn="ctr" defTabSz="970048">
                  <a:lnSpc>
                    <a:spcPct val="90000"/>
                  </a:lnSpc>
                  <a:spcAft>
                    <a:spcPts val="624"/>
                  </a:spcAft>
                  <a:defRPr/>
                </a:pPr>
                <a:r>
                  <a:rPr lang="en-US" sz="832" kern="0" dirty="0">
                    <a:solidFill>
                      <a:srgbClr val="FFFFFF"/>
                    </a:solidFill>
                    <a:latin typeface="Segoe UI"/>
                  </a:rPr>
                  <a:t>Vending machines</a:t>
                </a:r>
              </a:p>
            </p:txBody>
          </p:sp>
        </p:grpSp>
        <p:grpSp>
          <p:nvGrpSpPr>
            <p:cNvPr id="20" name="Group 160">
              <a:extLst>
                <a:ext uri="{FF2B5EF4-FFF2-40B4-BE49-F238E27FC236}">
                  <a16:creationId xmlns:a16="http://schemas.microsoft.com/office/drawing/2014/main" id="{39A3E65C-55A2-40DF-BA50-DA323CB2C7F0}"/>
                </a:ext>
              </a:extLst>
            </p:cNvPr>
            <p:cNvGrpSpPr/>
            <p:nvPr/>
          </p:nvGrpSpPr>
          <p:grpSpPr>
            <a:xfrm>
              <a:off x="699284" y="3802170"/>
              <a:ext cx="867100" cy="565686"/>
              <a:chOff x="10958500" y="2961475"/>
              <a:chExt cx="968599" cy="612811"/>
            </a:xfrm>
          </p:grpSpPr>
          <p:sp>
            <p:nvSpPr>
              <p:cNvPr id="32" name="Freeform 352">
                <a:extLst>
                  <a:ext uri="{FF2B5EF4-FFF2-40B4-BE49-F238E27FC236}">
                    <a16:creationId xmlns:a16="http://schemas.microsoft.com/office/drawing/2014/main" id="{E909F2A0-00A4-4A20-B027-F76AAC34B67D}"/>
                  </a:ext>
                </a:extLst>
              </p:cNvPr>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a:solidFill>
                    <a:srgbClr val="FFFFFF"/>
                  </a:solidFill>
                  <a:latin typeface="Segoe UI"/>
                  <a:ea typeface="Segoe UI" pitchFamily="34" charset="0"/>
                  <a:cs typeface="Segoe UI" pitchFamily="34" charset="0"/>
                </a:endParaRPr>
              </a:p>
            </p:txBody>
          </p:sp>
          <p:sp>
            <p:nvSpPr>
              <p:cNvPr id="33" name="TextBox 596">
                <a:extLst>
                  <a:ext uri="{FF2B5EF4-FFF2-40B4-BE49-F238E27FC236}">
                    <a16:creationId xmlns:a16="http://schemas.microsoft.com/office/drawing/2014/main" id="{AD1E44A3-F8EA-4A9F-8EAA-7EB49233089A}"/>
                  </a:ext>
                </a:extLst>
              </p:cNvPr>
              <p:cNvSpPr txBox="1"/>
              <p:nvPr/>
            </p:nvSpPr>
            <p:spPr>
              <a:xfrm>
                <a:off x="10958500" y="3408087"/>
                <a:ext cx="968599" cy="166199"/>
              </a:xfrm>
              <a:prstGeom prst="rect">
                <a:avLst/>
              </a:prstGeom>
              <a:noFill/>
            </p:spPr>
            <p:txBody>
              <a:bodyPr wrap="square" lIns="0" tIns="0" rIns="0" bIns="0" rtlCol="0">
                <a:noAutofit/>
              </a:bodyPr>
              <a:lstStyle/>
              <a:p>
                <a:pPr algn="ctr" defTabSz="970048">
                  <a:lnSpc>
                    <a:spcPct val="90000"/>
                  </a:lnSpc>
                  <a:spcAft>
                    <a:spcPts val="624"/>
                  </a:spcAft>
                  <a:defRPr/>
                </a:pPr>
                <a:r>
                  <a:rPr lang="en-US" sz="832" kern="0" dirty="0">
                    <a:solidFill>
                      <a:srgbClr val="FFFFFF"/>
                    </a:solidFill>
                    <a:latin typeface="Segoe UI"/>
                  </a:rPr>
                  <a:t>Buildings</a:t>
                </a:r>
              </a:p>
            </p:txBody>
          </p:sp>
        </p:grpSp>
        <p:grpSp>
          <p:nvGrpSpPr>
            <p:cNvPr id="21" name="Group 176">
              <a:extLst>
                <a:ext uri="{FF2B5EF4-FFF2-40B4-BE49-F238E27FC236}">
                  <a16:creationId xmlns:a16="http://schemas.microsoft.com/office/drawing/2014/main" id="{E04860F1-F781-47B3-ACD1-CBB0F1E7B758}"/>
                </a:ext>
              </a:extLst>
            </p:cNvPr>
            <p:cNvGrpSpPr/>
            <p:nvPr/>
          </p:nvGrpSpPr>
          <p:grpSpPr>
            <a:xfrm>
              <a:off x="802045" y="2941090"/>
              <a:ext cx="764338" cy="718705"/>
              <a:chOff x="3312504" y="5442422"/>
              <a:chExt cx="968599" cy="873018"/>
            </a:xfrm>
          </p:grpSpPr>
          <p:sp>
            <p:nvSpPr>
              <p:cNvPr id="26" name="TextBox 502">
                <a:extLst>
                  <a:ext uri="{FF2B5EF4-FFF2-40B4-BE49-F238E27FC236}">
                    <a16:creationId xmlns:a16="http://schemas.microsoft.com/office/drawing/2014/main" id="{8F90690F-442F-4444-B24D-BFC57E5C89F9}"/>
                  </a:ext>
                </a:extLst>
              </p:cNvPr>
              <p:cNvSpPr txBox="1"/>
              <p:nvPr/>
            </p:nvSpPr>
            <p:spPr>
              <a:xfrm>
                <a:off x="3312504" y="6149241"/>
                <a:ext cx="968599" cy="166199"/>
              </a:xfrm>
              <a:prstGeom prst="rect">
                <a:avLst/>
              </a:prstGeom>
              <a:noFill/>
            </p:spPr>
            <p:txBody>
              <a:bodyPr wrap="square" lIns="0" tIns="0" rIns="0" bIns="0" rtlCol="0">
                <a:noAutofit/>
              </a:bodyPr>
              <a:lstStyle/>
              <a:p>
                <a:pPr algn="ctr" defTabSz="970048">
                  <a:lnSpc>
                    <a:spcPct val="90000"/>
                  </a:lnSpc>
                  <a:spcAft>
                    <a:spcPts val="624"/>
                  </a:spcAft>
                  <a:defRPr/>
                </a:pPr>
                <a:r>
                  <a:rPr lang="en-US" sz="832" kern="0" dirty="0">
                    <a:solidFill>
                      <a:srgbClr val="FFFFFF"/>
                    </a:solidFill>
                    <a:latin typeface="Segoe UI"/>
                  </a:rPr>
                  <a:t>Smart meters</a:t>
                </a:r>
              </a:p>
            </p:txBody>
          </p:sp>
          <p:grpSp>
            <p:nvGrpSpPr>
              <p:cNvPr id="27" name="Group 173">
                <a:extLst>
                  <a:ext uri="{FF2B5EF4-FFF2-40B4-BE49-F238E27FC236}">
                    <a16:creationId xmlns:a16="http://schemas.microsoft.com/office/drawing/2014/main" id="{7BE1EE75-0810-4E07-8121-68AB6F300F60}"/>
                  </a:ext>
                </a:extLst>
              </p:cNvPr>
              <p:cNvGrpSpPr/>
              <p:nvPr/>
            </p:nvGrpSpPr>
            <p:grpSpPr>
              <a:xfrm>
                <a:off x="3661466" y="5442422"/>
                <a:ext cx="269077" cy="677391"/>
                <a:chOff x="3661466" y="5442422"/>
                <a:chExt cx="269077" cy="677391"/>
              </a:xfrm>
            </p:grpSpPr>
            <p:sp>
              <p:nvSpPr>
                <p:cNvPr id="28" name="Freeform 5">
                  <a:extLst>
                    <a:ext uri="{FF2B5EF4-FFF2-40B4-BE49-F238E27FC236}">
                      <a16:creationId xmlns:a16="http://schemas.microsoft.com/office/drawing/2014/main" id="{4A7F63D6-D022-431C-8608-06601F832338}"/>
                    </a:ext>
                  </a:extLst>
                </p:cNvPr>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dirty="0">
                    <a:solidFill>
                      <a:srgbClr val="FFFFFF"/>
                    </a:solidFill>
                    <a:latin typeface="Segoe UI"/>
                    <a:ea typeface="Segoe UI" pitchFamily="34" charset="0"/>
                    <a:cs typeface="Segoe UI" pitchFamily="34" charset="0"/>
                  </a:endParaRPr>
                </a:p>
              </p:txBody>
            </p:sp>
            <p:grpSp>
              <p:nvGrpSpPr>
                <p:cNvPr id="29" name="Group 86">
                  <a:extLst>
                    <a:ext uri="{FF2B5EF4-FFF2-40B4-BE49-F238E27FC236}">
                      <a16:creationId xmlns:a16="http://schemas.microsoft.com/office/drawing/2014/main" id="{DE4B5ED7-FB29-489D-B121-905EE84EFC9C}"/>
                    </a:ext>
                  </a:extLst>
                </p:cNvPr>
                <p:cNvGrpSpPr/>
                <p:nvPr/>
              </p:nvGrpSpPr>
              <p:grpSpPr>
                <a:xfrm>
                  <a:off x="3661466" y="5442422"/>
                  <a:ext cx="269077" cy="677391"/>
                  <a:chOff x="3661466" y="5442422"/>
                  <a:chExt cx="269077" cy="677391"/>
                </a:xfrm>
              </p:grpSpPr>
              <p:sp>
                <p:nvSpPr>
                  <p:cNvPr id="30" name="Freeform: Shape 772">
                    <a:extLst>
                      <a:ext uri="{FF2B5EF4-FFF2-40B4-BE49-F238E27FC236}">
                        <a16:creationId xmlns:a16="http://schemas.microsoft.com/office/drawing/2014/main" id="{BBB2D165-F6B0-4D64-B9EF-D0C7C2BB0F4B}"/>
                      </a:ext>
                    </a:extLst>
                  </p:cNvPr>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dirty="0">
                      <a:solidFill>
                        <a:srgbClr val="FFFFFF"/>
                      </a:solidFill>
                      <a:latin typeface="Segoe UI"/>
                      <a:ea typeface="Segoe UI" pitchFamily="34" charset="0"/>
                      <a:cs typeface="Segoe UI" pitchFamily="34" charset="0"/>
                    </a:endParaRPr>
                  </a:p>
                </p:txBody>
              </p:sp>
              <p:sp>
                <p:nvSpPr>
                  <p:cNvPr id="31" name="Rectangle 85">
                    <a:extLst>
                      <a:ext uri="{FF2B5EF4-FFF2-40B4-BE49-F238E27FC236}">
                        <a16:creationId xmlns:a16="http://schemas.microsoft.com/office/drawing/2014/main" id="{4B452ACA-633B-46A9-8485-8D96D1E76EC8}"/>
                      </a:ext>
                    </a:extLst>
                  </p:cNvPr>
                  <p:cNvSpPr/>
                  <p:nvPr/>
                </p:nvSpPr>
                <p:spPr bwMode="auto">
                  <a:xfrm>
                    <a:off x="3757612" y="5803106"/>
                    <a:ext cx="92870" cy="316707"/>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dirty="0">
                      <a:solidFill>
                        <a:srgbClr val="FFFFFF"/>
                      </a:solidFill>
                      <a:latin typeface="Segoe UI"/>
                      <a:ea typeface="Segoe UI" pitchFamily="34" charset="0"/>
                      <a:cs typeface="Segoe UI" pitchFamily="34" charset="0"/>
                    </a:endParaRPr>
                  </a:p>
                </p:txBody>
              </p:sp>
            </p:grpSp>
          </p:grpSp>
        </p:grpSp>
        <p:grpSp>
          <p:nvGrpSpPr>
            <p:cNvPr id="22" name="Group 88">
              <a:extLst>
                <a:ext uri="{FF2B5EF4-FFF2-40B4-BE49-F238E27FC236}">
                  <a16:creationId xmlns:a16="http://schemas.microsoft.com/office/drawing/2014/main" id="{7A4E584A-CC27-4102-AD56-4AAB62662857}"/>
                </a:ext>
              </a:extLst>
            </p:cNvPr>
            <p:cNvGrpSpPr/>
            <p:nvPr/>
          </p:nvGrpSpPr>
          <p:grpSpPr>
            <a:xfrm>
              <a:off x="301215" y="2996735"/>
              <a:ext cx="615822" cy="376803"/>
              <a:chOff x="1151877" y="4120575"/>
              <a:chExt cx="923789" cy="586051"/>
            </a:xfrm>
          </p:grpSpPr>
          <p:sp>
            <p:nvSpPr>
              <p:cNvPr id="24" name="Rectangle 617">
                <a:extLst>
                  <a:ext uri="{FF2B5EF4-FFF2-40B4-BE49-F238E27FC236}">
                    <a16:creationId xmlns:a16="http://schemas.microsoft.com/office/drawing/2014/main" id="{973BE2B8-CE9E-49A1-A3D5-624304578B6B}"/>
                  </a:ext>
                </a:extLst>
              </p:cNvPr>
              <p:cNvSpPr/>
              <p:nvPr/>
            </p:nvSpPr>
            <p:spPr>
              <a:xfrm>
                <a:off x="1170681" y="4429627"/>
                <a:ext cx="904985" cy="276999"/>
              </a:xfrm>
              <a:prstGeom prst="rect">
                <a:avLst/>
              </a:prstGeom>
            </p:spPr>
            <p:txBody>
              <a:bodyPr wrap="square">
                <a:noAutofit/>
              </a:bodyPr>
              <a:lstStyle/>
              <a:p>
                <a:pPr defTabSz="970084">
                  <a:defRPr/>
                </a:pPr>
                <a:r>
                  <a:rPr lang="en-US" sz="832" kern="0" dirty="0">
                    <a:solidFill>
                      <a:srgbClr val="FFFFFF"/>
                    </a:solidFill>
                    <a:latin typeface="Segoe UI"/>
                  </a:rPr>
                  <a:t>Trucks</a:t>
                </a:r>
              </a:p>
            </p:txBody>
          </p:sp>
          <p:sp>
            <p:nvSpPr>
              <p:cNvPr id="25" name="Donut 100">
                <a:extLst>
                  <a:ext uri="{FF2B5EF4-FFF2-40B4-BE49-F238E27FC236}">
                    <a16:creationId xmlns:a16="http://schemas.microsoft.com/office/drawing/2014/main" id="{49B1B9FE-3A45-44C1-80B4-59344F7E21C7}"/>
                  </a:ext>
                </a:extLst>
              </p:cNvPr>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defRPr/>
                </a:pPr>
                <a:endParaRPr lang="en-US" sz="832" kern="0" spc="-52" dirty="0" err="1">
                  <a:solidFill>
                    <a:srgbClr val="FFFFFF"/>
                  </a:solidFill>
                  <a:latin typeface="Segoe UI"/>
                  <a:ea typeface="Segoe UI" pitchFamily="34" charset="0"/>
                  <a:cs typeface="Segoe UI" pitchFamily="34" charset="0"/>
                </a:endParaRPr>
              </a:p>
            </p:txBody>
          </p:sp>
        </p:grpSp>
        <p:sp>
          <p:nvSpPr>
            <p:cNvPr id="23" name="矩形 22">
              <a:extLst>
                <a:ext uri="{FF2B5EF4-FFF2-40B4-BE49-F238E27FC236}">
                  <a16:creationId xmlns:a16="http://schemas.microsoft.com/office/drawing/2014/main" id="{62F0170A-9851-4849-A90F-250332345682}"/>
                </a:ext>
              </a:extLst>
            </p:cNvPr>
            <p:cNvSpPr/>
            <p:nvPr/>
          </p:nvSpPr>
          <p:spPr>
            <a:xfrm>
              <a:off x="215827" y="2892927"/>
              <a:ext cx="1309156" cy="3855551"/>
            </a:xfrm>
            <a:prstGeom prst="rect">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73">
                <a:solidFill>
                  <a:srgbClr val="FFFFFF"/>
                </a:solidFill>
                <a:latin typeface="Segoe UI"/>
              </a:endParaRPr>
            </a:p>
          </p:txBody>
        </p:sp>
      </p:grpSp>
      <p:grpSp>
        <p:nvGrpSpPr>
          <p:cNvPr id="40" name="组合 39">
            <a:extLst>
              <a:ext uri="{FF2B5EF4-FFF2-40B4-BE49-F238E27FC236}">
                <a16:creationId xmlns:a16="http://schemas.microsoft.com/office/drawing/2014/main" id="{1CAB947A-6E18-4581-AE0E-9FDB9026F179}"/>
              </a:ext>
            </a:extLst>
          </p:cNvPr>
          <p:cNvGrpSpPr/>
          <p:nvPr/>
        </p:nvGrpSpPr>
        <p:grpSpPr>
          <a:xfrm>
            <a:off x="1719565" y="3009255"/>
            <a:ext cx="1426388" cy="4010586"/>
            <a:chOff x="1651379" y="2892928"/>
            <a:chExt cx="1371249" cy="3855550"/>
          </a:xfrm>
        </p:grpSpPr>
        <p:pic>
          <p:nvPicPr>
            <p:cNvPr id="41" name="图片 40">
              <a:extLst>
                <a:ext uri="{FF2B5EF4-FFF2-40B4-BE49-F238E27FC236}">
                  <a16:creationId xmlns:a16="http://schemas.microsoft.com/office/drawing/2014/main" id="{18C98FB2-C49C-4B44-A338-4412452446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5400" t="30306" r="28545" b="29833"/>
            <a:stretch/>
          </p:blipFill>
          <p:spPr>
            <a:xfrm>
              <a:off x="1972040" y="2929568"/>
              <a:ext cx="721436" cy="427673"/>
            </a:xfrm>
            <a:prstGeom prst="rect">
              <a:avLst/>
            </a:prstGeom>
          </p:spPr>
        </p:pic>
        <p:pic>
          <p:nvPicPr>
            <p:cNvPr id="42" name="图片 41">
              <a:extLst>
                <a:ext uri="{FF2B5EF4-FFF2-40B4-BE49-F238E27FC236}">
                  <a16:creationId xmlns:a16="http://schemas.microsoft.com/office/drawing/2014/main" id="{8C5B22A8-58E9-4A58-A110-E1261D8CE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5742" y="3359686"/>
              <a:ext cx="1028129" cy="775503"/>
            </a:xfrm>
            <a:prstGeom prst="rect">
              <a:avLst/>
            </a:prstGeom>
          </p:spPr>
        </p:pic>
        <p:pic>
          <p:nvPicPr>
            <p:cNvPr id="43" name="图片 42">
              <a:extLst>
                <a:ext uri="{FF2B5EF4-FFF2-40B4-BE49-F238E27FC236}">
                  <a16:creationId xmlns:a16="http://schemas.microsoft.com/office/drawing/2014/main" id="{5B283131-86CD-4401-9566-689D6914411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4597" t="15023" r="13796" b="13940"/>
            <a:stretch/>
          </p:blipFill>
          <p:spPr>
            <a:xfrm>
              <a:off x="1849791" y="4192573"/>
              <a:ext cx="1020030" cy="685728"/>
            </a:xfrm>
            <a:prstGeom prst="rect">
              <a:avLst/>
            </a:prstGeom>
          </p:spPr>
        </p:pic>
        <p:sp>
          <p:nvSpPr>
            <p:cNvPr id="44" name="矩形 43">
              <a:extLst>
                <a:ext uri="{FF2B5EF4-FFF2-40B4-BE49-F238E27FC236}">
                  <a16:creationId xmlns:a16="http://schemas.microsoft.com/office/drawing/2014/main" id="{4DB3716D-BCBD-4B2F-AC64-69D9CCDBCFF2}"/>
                </a:ext>
              </a:extLst>
            </p:cNvPr>
            <p:cNvSpPr/>
            <p:nvPr/>
          </p:nvSpPr>
          <p:spPr>
            <a:xfrm>
              <a:off x="1651379" y="2892928"/>
              <a:ext cx="1371249" cy="3855550"/>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73">
                <a:solidFill>
                  <a:srgbClr val="FFFFFF"/>
                </a:solidFill>
                <a:latin typeface="Segoe UI"/>
              </a:endParaRPr>
            </a:p>
          </p:txBody>
        </p:sp>
      </p:grpSp>
      <p:grpSp>
        <p:nvGrpSpPr>
          <p:cNvPr id="45" name="组合 44">
            <a:extLst>
              <a:ext uri="{FF2B5EF4-FFF2-40B4-BE49-F238E27FC236}">
                <a16:creationId xmlns:a16="http://schemas.microsoft.com/office/drawing/2014/main" id="{11CBC318-BC3B-4908-8DD4-A5E6B2DF5F27}"/>
              </a:ext>
            </a:extLst>
          </p:cNvPr>
          <p:cNvGrpSpPr/>
          <p:nvPr/>
        </p:nvGrpSpPr>
        <p:grpSpPr>
          <a:xfrm>
            <a:off x="3338346" y="2996117"/>
            <a:ext cx="5239013" cy="4023722"/>
            <a:chOff x="3207584" y="2880298"/>
            <a:chExt cx="5036491" cy="3868179"/>
          </a:xfrm>
        </p:grpSpPr>
        <p:sp>
          <p:nvSpPr>
            <p:cNvPr id="46" name="文本框 45">
              <a:extLst>
                <a:ext uri="{FF2B5EF4-FFF2-40B4-BE49-F238E27FC236}">
                  <a16:creationId xmlns:a16="http://schemas.microsoft.com/office/drawing/2014/main" id="{858D9AAA-030C-424E-8D6B-3B0896133C5E}"/>
                </a:ext>
              </a:extLst>
            </p:cNvPr>
            <p:cNvSpPr txBox="1"/>
            <p:nvPr/>
          </p:nvSpPr>
          <p:spPr>
            <a:xfrm>
              <a:off x="3814712" y="3314081"/>
              <a:ext cx="1033306" cy="374846"/>
            </a:xfrm>
            <a:prstGeom prst="rect">
              <a:avLst/>
            </a:prstGeom>
            <a:noFill/>
          </p:spPr>
          <p:txBody>
            <a:bodyPr wrap="square" rtlCol="0">
              <a:spAutoFit/>
            </a:bodyPr>
            <a:lstStyle/>
            <a:p>
              <a:pPr algn="ctr" defTabSz="932597">
                <a:defRPr/>
              </a:pPr>
              <a:r>
                <a:rPr lang="en-US" sz="1873" dirty="0">
                  <a:solidFill>
                    <a:srgbClr val="FFFFFF"/>
                  </a:solidFill>
                  <a:latin typeface="Segoe UI"/>
                </a:rPr>
                <a:t>IoT Hub</a:t>
              </a:r>
            </a:p>
          </p:txBody>
        </p:sp>
        <p:pic>
          <p:nvPicPr>
            <p:cNvPr id="47" name="Picture 62">
              <a:extLst>
                <a:ext uri="{FF2B5EF4-FFF2-40B4-BE49-F238E27FC236}">
                  <a16:creationId xmlns:a16="http://schemas.microsoft.com/office/drawing/2014/main" id="{F74D8570-5FAD-43D4-84CC-33AAC87A6B66}"/>
                </a:ext>
              </a:extLst>
            </p:cNvPr>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290732" y="4060440"/>
              <a:ext cx="406722" cy="406722"/>
            </a:xfrm>
            <a:prstGeom prst="rect">
              <a:avLst/>
            </a:prstGeom>
          </p:spPr>
        </p:pic>
        <p:pic>
          <p:nvPicPr>
            <p:cNvPr id="48" name="Picture 63">
              <a:extLst>
                <a:ext uri="{FF2B5EF4-FFF2-40B4-BE49-F238E27FC236}">
                  <a16:creationId xmlns:a16="http://schemas.microsoft.com/office/drawing/2014/main" id="{1A094740-38BE-40D7-95BB-C37A60848052}"/>
                </a:ext>
              </a:extLst>
            </p:cNvPr>
            <p:cNvPicPr>
              <a:picLocks noChangeAspect="1"/>
            </p:cNvPicPr>
            <p:nvPr/>
          </p:nvPicPr>
          <p:blipFill>
            <a:blip r:embed="rId8" cstate="email">
              <a:duotone>
                <a:schemeClr val="accent2">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295895" y="3191914"/>
              <a:ext cx="531032" cy="567342"/>
            </a:xfrm>
            <a:prstGeom prst="rect">
              <a:avLst/>
            </a:prstGeom>
          </p:spPr>
        </p:pic>
        <p:sp>
          <p:nvSpPr>
            <p:cNvPr id="49" name="文本框 48">
              <a:extLst>
                <a:ext uri="{FF2B5EF4-FFF2-40B4-BE49-F238E27FC236}">
                  <a16:creationId xmlns:a16="http://schemas.microsoft.com/office/drawing/2014/main" id="{57F01781-8A96-4358-86A2-2E39060109C4}"/>
                </a:ext>
              </a:extLst>
            </p:cNvPr>
            <p:cNvSpPr txBox="1"/>
            <p:nvPr/>
          </p:nvSpPr>
          <p:spPr>
            <a:xfrm>
              <a:off x="3789821" y="4079460"/>
              <a:ext cx="1336242" cy="365842"/>
            </a:xfrm>
            <a:prstGeom prst="rect">
              <a:avLst/>
            </a:prstGeom>
            <a:noFill/>
          </p:spPr>
          <p:txBody>
            <a:bodyPr wrap="square" rtlCol="0">
              <a:spAutoFit/>
            </a:bodyPr>
            <a:lstStyle/>
            <a:p>
              <a:pPr algn="ctr" defTabSz="932597">
                <a:defRPr/>
              </a:pPr>
              <a:r>
                <a:rPr lang="en-US" sz="1873" dirty="0">
                  <a:solidFill>
                    <a:srgbClr val="FFFFFF"/>
                  </a:solidFill>
                  <a:latin typeface="Segoe UI"/>
                </a:rPr>
                <a:t>Service Bus</a:t>
              </a:r>
            </a:p>
          </p:txBody>
        </p:sp>
        <p:grpSp>
          <p:nvGrpSpPr>
            <p:cNvPr id="50" name="组合 49">
              <a:extLst>
                <a:ext uri="{FF2B5EF4-FFF2-40B4-BE49-F238E27FC236}">
                  <a16:creationId xmlns:a16="http://schemas.microsoft.com/office/drawing/2014/main" id="{363FCFB4-719D-4945-BEC7-545012810DD9}"/>
                </a:ext>
              </a:extLst>
            </p:cNvPr>
            <p:cNvGrpSpPr/>
            <p:nvPr/>
          </p:nvGrpSpPr>
          <p:grpSpPr>
            <a:xfrm>
              <a:off x="3328071" y="4563455"/>
              <a:ext cx="291624" cy="298676"/>
              <a:chOff x="2600511" y="1997907"/>
              <a:chExt cx="335326" cy="398536"/>
            </a:xfrm>
            <a:solidFill>
              <a:srgbClr val="C00000"/>
            </a:solidFill>
          </p:grpSpPr>
          <p:sp>
            <p:nvSpPr>
              <p:cNvPr id="64" name="Freeform 9">
                <a:extLst>
                  <a:ext uri="{FF2B5EF4-FFF2-40B4-BE49-F238E27FC236}">
                    <a16:creationId xmlns:a16="http://schemas.microsoft.com/office/drawing/2014/main" id="{42E59645-FDCB-4771-A6E5-168EE520C353}"/>
                  </a:ext>
                </a:extLst>
              </p:cNvPr>
              <p:cNvSpPr>
                <a:spLocks/>
              </p:cNvSpPr>
              <p:nvPr/>
            </p:nvSpPr>
            <p:spPr bwMode="auto">
              <a:xfrm>
                <a:off x="2600511" y="1997907"/>
                <a:ext cx="335326" cy="69729"/>
              </a:xfrm>
              <a:custGeom>
                <a:avLst/>
                <a:gdLst>
                  <a:gd name="T0" fmla="*/ 596 w 1183"/>
                  <a:gd name="T1" fmla="*/ 2 h 246"/>
                  <a:gd name="T2" fmla="*/ 1141 w 1183"/>
                  <a:gd name="T3" fmla="*/ 2 h 246"/>
                  <a:gd name="T4" fmla="*/ 1173 w 1183"/>
                  <a:gd name="T5" fmla="*/ 3 h 246"/>
                  <a:gd name="T6" fmla="*/ 1181 w 1183"/>
                  <a:gd name="T7" fmla="*/ 13 h 246"/>
                  <a:gd name="T8" fmla="*/ 1183 w 1183"/>
                  <a:gd name="T9" fmla="*/ 45 h 246"/>
                  <a:gd name="T10" fmla="*/ 1183 w 1183"/>
                  <a:gd name="T11" fmla="*/ 211 h 246"/>
                  <a:gd name="T12" fmla="*/ 1181 w 1183"/>
                  <a:gd name="T13" fmla="*/ 226 h 246"/>
                  <a:gd name="T14" fmla="*/ 1177 w 1183"/>
                  <a:gd name="T15" fmla="*/ 237 h 246"/>
                  <a:gd name="T16" fmla="*/ 1167 w 1183"/>
                  <a:gd name="T17" fmla="*/ 243 h 246"/>
                  <a:gd name="T18" fmla="*/ 1151 w 1183"/>
                  <a:gd name="T19" fmla="*/ 245 h 246"/>
                  <a:gd name="T20" fmla="*/ 1129 w 1183"/>
                  <a:gd name="T21" fmla="*/ 245 h 246"/>
                  <a:gd name="T22" fmla="*/ 1101 w 1183"/>
                  <a:gd name="T23" fmla="*/ 242 h 246"/>
                  <a:gd name="T24" fmla="*/ 1093 w 1183"/>
                  <a:gd name="T25" fmla="*/ 237 h 246"/>
                  <a:gd name="T26" fmla="*/ 1089 w 1183"/>
                  <a:gd name="T27" fmla="*/ 229 h 246"/>
                  <a:gd name="T28" fmla="*/ 1087 w 1183"/>
                  <a:gd name="T29" fmla="*/ 200 h 246"/>
                  <a:gd name="T30" fmla="*/ 1087 w 1183"/>
                  <a:gd name="T31" fmla="*/ 178 h 246"/>
                  <a:gd name="T32" fmla="*/ 1085 w 1183"/>
                  <a:gd name="T33" fmla="*/ 112 h 246"/>
                  <a:gd name="T34" fmla="*/ 1082 w 1183"/>
                  <a:gd name="T35" fmla="*/ 104 h 246"/>
                  <a:gd name="T36" fmla="*/ 1074 w 1183"/>
                  <a:gd name="T37" fmla="*/ 99 h 246"/>
                  <a:gd name="T38" fmla="*/ 1014 w 1183"/>
                  <a:gd name="T39" fmla="*/ 101 h 246"/>
                  <a:gd name="T40" fmla="*/ 575 w 1183"/>
                  <a:gd name="T41" fmla="*/ 99 h 246"/>
                  <a:gd name="T42" fmla="*/ 139 w 1183"/>
                  <a:gd name="T43" fmla="*/ 99 h 246"/>
                  <a:gd name="T44" fmla="*/ 107 w 1183"/>
                  <a:gd name="T45" fmla="*/ 102 h 246"/>
                  <a:gd name="T46" fmla="*/ 99 w 1183"/>
                  <a:gd name="T47" fmla="*/ 110 h 246"/>
                  <a:gd name="T48" fmla="*/ 97 w 1183"/>
                  <a:gd name="T49" fmla="*/ 141 h 246"/>
                  <a:gd name="T50" fmla="*/ 97 w 1183"/>
                  <a:gd name="T51" fmla="*/ 216 h 246"/>
                  <a:gd name="T52" fmla="*/ 96 w 1183"/>
                  <a:gd name="T53" fmla="*/ 229 h 246"/>
                  <a:gd name="T54" fmla="*/ 91 w 1183"/>
                  <a:gd name="T55" fmla="*/ 237 h 246"/>
                  <a:gd name="T56" fmla="*/ 83 w 1183"/>
                  <a:gd name="T57" fmla="*/ 243 h 246"/>
                  <a:gd name="T58" fmla="*/ 70 w 1183"/>
                  <a:gd name="T59" fmla="*/ 245 h 246"/>
                  <a:gd name="T60" fmla="*/ 46 w 1183"/>
                  <a:gd name="T61" fmla="*/ 246 h 246"/>
                  <a:gd name="T62" fmla="*/ 17 w 1183"/>
                  <a:gd name="T63" fmla="*/ 245 h 246"/>
                  <a:gd name="T64" fmla="*/ 9 w 1183"/>
                  <a:gd name="T65" fmla="*/ 240 h 246"/>
                  <a:gd name="T66" fmla="*/ 5 w 1183"/>
                  <a:gd name="T67" fmla="*/ 232 h 246"/>
                  <a:gd name="T68" fmla="*/ 1 w 1183"/>
                  <a:gd name="T69" fmla="*/ 203 h 246"/>
                  <a:gd name="T70" fmla="*/ 1 w 1183"/>
                  <a:gd name="T71" fmla="*/ 179 h 246"/>
                  <a:gd name="T72" fmla="*/ 1 w 1183"/>
                  <a:gd name="T73" fmla="*/ 77 h 246"/>
                  <a:gd name="T74" fmla="*/ 0 w 1183"/>
                  <a:gd name="T75" fmla="*/ 42 h 246"/>
                  <a:gd name="T76" fmla="*/ 1 w 1183"/>
                  <a:gd name="T77" fmla="*/ 22 h 246"/>
                  <a:gd name="T78" fmla="*/ 8 w 1183"/>
                  <a:gd name="T79" fmla="*/ 10 h 246"/>
                  <a:gd name="T80" fmla="*/ 21 w 1183"/>
                  <a:gd name="T81" fmla="*/ 3 h 246"/>
                  <a:gd name="T82" fmla="*/ 41 w 1183"/>
                  <a:gd name="T83" fmla="*/ 0 h 246"/>
                  <a:gd name="T84" fmla="*/ 318 w 1183"/>
                  <a:gd name="T85" fmla="*/ 2 h 246"/>
                  <a:gd name="T86" fmla="*/ 596 w 1183"/>
                  <a:gd name="T87" fmla="*/ 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3" h="246">
                    <a:moveTo>
                      <a:pt x="596" y="2"/>
                    </a:moveTo>
                    <a:lnTo>
                      <a:pt x="596" y="2"/>
                    </a:lnTo>
                    <a:lnTo>
                      <a:pt x="1141" y="2"/>
                    </a:lnTo>
                    <a:lnTo>
                      <a:pt x="1141" y="2"/>
                    </a:lnTo>
                    <a:lnTo>
                      <a:pt x="1165" y="2"/>
                    </a:lnTo>
                    <a:lnTo>
                      <a:pt x="1173" y="3"/>
                    </a:lnTo>
                    <a:lnTo>
                      <a:pt x="1178" y="6"/>
                    </a:lnTo>
                    <a:lnTo>
                      <a:pt x="1181" y="13"/>
                    </a:lnTo>
                    <a:lnTo>
                      <a:pt x="1183" y="21"/>
                    </a:lnTo>
                    <a:lnTo>
                      <a:pt x="1183" y="45"/>
                    </a:lnTo>
                    <a:lnTo>
                      <a:pt x="1183" y="45"/>
                    </a:lnTo>
                    <a:lnTo>
                      <a:pt x="1183" y="211"/>
                    </a:lnTo>
                    <a:lnTo>
                      <a:pt x="1183" y="211"/>
                    </a:lnTo>
                    <a:lnTo>
                      <a:pt x="1181" y="226"/>
                    </a:lnTo>
                    <a:lnTo>
                      <a:pt x="1180" y="232"/>
                    </a:lnTo>
                    <a:lnTo>
                      <a:pt x="1177" y="237"/>
                    </a:lnTo>
                    <a:lnTo>
                      <a:pt x="1173" y="240"/>
                    </a:lnTo>
                    <a:lnTo>
                      <a:pt x="1167" y="243"/>
                    </a:lnTo>
                    <a:lnTo>
                      <a:pt x="1161" y="245"/>
                    </a:lnTo>
                    <a:lnTo>
                      <a:pt x="1151" y="245"/>
                    </a:lnTo>
                    <a:lnTo>
                      <a:pt x="1151" y="245"/>
                    </a:lnTo>
                    <a:lnTo>
                      <a:pt x="1129" y="245"/>
                    </a:lnTo>
                    <a:lnTo>
                      <a:pt x="1113" y="245"/>
                    </a:lnTo>
                    <a:lnTo>
                      <a:pt x="1101" y="242"/>
                    </a:lnTo>
                    <a:lnTo>
                      <a:pt x="1097" y="240"/>
                    </a:lnTo>
                    <a:lnTo>
                      <a:pt x="1093" y="237"/>
                    </a:lnTo>
                    <a:lnTo>
                      <a:pt x="1092" y="234"/>
                    </a:lnTo>
                    <a:lnTo>
                      <a:pt x="1089" y="229"/>
                    </a:lnTo>
                    <a:lnTo>
                      <a:pt x="1087" y="218"/>
                    </a:lnTo>
                    <a:lnTo>
                      <a:pt x="1087" y="200"/>
                    </a:lnTo>
                    <a:lnTo>
                      <a:pt x="1087" y="178"/>
                    </a:lnTo>
                    <a:lnTo>
                      <a:pt x="1087" y="178"/>
                    </a:lnTo>
                    <a:lnTo>
                      <a:pt x="1087" y="126"/>
                    </a:lnTo>
                    <a:lnTo>
                      <a:pt x="1085" y="112"/>
                    </a:lnTo>
                    <a:lnTo>
                      <a:pt x="1084" y="107"/>
                    </a:lnTo>
                    <a:lnTo>
                      <a:pt x="1082" y="104"/>
                    </a:lnTo>
                    <a:lnTo>
                      <a:pt x="1079" y="101"/>
                    </a:lnTo>
                    <a:lnTo>
                      <a:pt x="1074" y="99"/>
                    </a:lnTo>
                    <a:lnTo>
                      <a:pt x="1060" y="99"/>
                    </a:lnTo>
                    <a:lnTo>
                      <a:pt x="1014" y="101"/>
                    </a:lnTo>
                    <a:lnTo>
                      <a:pt x="1014" y="101"/>
                    </a:lnTo>
                    <a:lnTo>
                      <a:pt x="575" y="99"/>
                    </a:lnTo>
                    <a:lnTo>
                      <a:pt x="139" y="99"/>
                    </a:lnTo>
                    <a:lnTo>
                      <a:pt x="139" y="99"/>
                    </a:lnTo>
                    <a:lnTo>
                      <a:pt x="115" y="101"/>
                    </a:lnTo>
                    <a:lnTo>
                      <a:pt x="107" y="102"/>
                    </a:lnTo>
                    <a:lnTo>
                      <a:pt x="102" y="106"/>
                    </a:lnTo>
                    <a:lnTo>
                      <a:pt x="99" y="110"/>
                    </a:lnTo>
                    <a:lnTo>
                      <a:pt x="97" y="117"/>
                    </a:lnTo>
                    <a:lnTo>
                      <a:pt x="97" y="141"/>
                    </a:lnTo>
                    <a:lnTo>
                      <a:pt x="97" y="141"/>
                    </a:lnTo>
                    <a:lnTo>
                      <a:pt x="97" y="216"/>
                    </a:lnTo>
                    <a:lnTo>
                      <a:pt x="97" y="216"/>
                    </a:lnTo>
                    <a:lnTo>
                      <a:pt x="96" y="229"/>
                    </a:lnTo>
                    <a:lnTo>
                      <a:pt x="94" y="234"/>
                    </a:lnTo>
                    <a:lnTo>
                      <a:pt x="91" y="237"/>
                    </a:lnTo>
                    <a:lnTo>
                      <a:pt x="88" y="240"/>
                    </a:lnTo>
                    <a:lnTo>
                      <a:pt x="83" y="243"/>
                    </a:lnTo>
                    <a:lnTo>
                      <a:pt x="77" y="245"/>
                    </a:lnTo>
                    <a:lnTo>
                      <a:pt x="70" y="245"/>
                    </a:lnTo>
                    <a:lnTo>
                      <a:pt x="70" y="245"/>
                    </a:lnTo>
                    <a:lnTo>
                      <a:pt x="46" y="246"/>
                    </a:lnTo>
                    <a:lnTo>
                      <a:pt x="30" y="246"/>
                    </a:lnTo>
                    <a:lnTo>
                      <a:pt x="17" y="245"/>
                    </a:lnTo>
                    <a:lnTo>
                      <a:pt x="13" y="242"/>
                    </a:lnTo>
                    <a:lnTo>
                      <a:pt x="9" y="240"/>
                    </a:lnTo>
                    <a:lnTo>
                      <a:pt x="6" y="237"/>
                    </a:lnTo>
                    <a:lnTo>
                      <a:pt x="5" y="232"/>
                    </a:lnTo>
                    <a:lnTo>
                      <a:pt x="1" y="219"/>
                    </a:lnTo>
                    <a:lnTo>
                      <a:pt x="1" y="203"/>
                    </a:lnTo>
                    <a:lnTo>
                      <a:pt x="1" y="179"/>
                    </a:lnTo>
                    <a:lnTo>
                      <a:pt x="1" y="179"/>
                    </a:lnTo>
                    <a:lnTo>
                      <a:pt x="1" y="110"/>
                    </a:lnTo>
                    <a:lnTo>
                      <a:pt x="1" y="77"/>
                    </a:lnTo>
                    <a:lnTo>
                      <a:pt x="0" y="42"/>
                    </a:lnTo>
                    <a:lnTo>
                      <a:pt x="0" y="42"/>
                    </a:lnTo>
                    <a:lnTo>
                      <a:pt x="0" y="30"/>
                    </a:lnTo>
                    <a:lnTo>
                      <a:pt x="1" y="22"/>
                    </a:lnTo>
                    <a:lnTo>
                      <a:pt x="5" y="14"/>
                    </a:lnTo>
                    <a:lnTo>
                      <a:pt x="8" y="10"/>
                    </a:lnTo>
                    <a:lnTo>
                      <a:pt x="14" y="5"/>
                    </a:lnTo>
                    <a:lnTo>
                      <a:pt x="21" y="3"/>
                    </a:lnTo>
                    <a:lnTo>
                      <a:pt x="30" y="2"/>
                    </a:lnTo>
                    <a:lnTo>
                      <a:pt x="41" y="0"/>
                    </a:lnTo>
                    <a:lnTo>
                      <a:pt x="41" y="0"/>
                    </a:lnTo>
                    <a:lnTo>
                      <a:pt x="318" y="2"/>
                    </a:lnTo>
                    <a:lnTo>
                      <a:pt x="596" y="2"/>
                    </a:lnTo>
                    <a:lnTo>
                      <a:pt x="59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65" name="Freeform 10">
                <a:extLst>
                  <a:ext uri="{FF2B5EF4-FFF2-40B4-BE49-F238E27FC236}">
                    <a16:creationId xmlns:a16="http://schemas.microsoft.com/office/drawing/2014/main" id="{067803DE-CB6C-46F8-B7A1-A99400A0737D}"/>
                  </a:ext>
                </a:extLst>
              </p:cNvPr>
              <p:cNvSpPr>
                <a:spLocks/>
              </p:cNvSpPr>
              <p:nvPr/>
            </p:nvSpPr>
            <p:spPr bwMode="auto">
              <a:xfrm>
                <a:off x="2600511" y="2326997"/>
                <a:ext cx="335326" cy="69446"/>
              </a:xfrm>
              <a:custGeom>
                <a:avLst/>
                <a:gdLst>
                  <a:gd name="T0" fmla="*/ 590 w 1183"/>
                  <a:gd name="T1" fmla="*/ 243 h 245"/>
                  <a:gd name="T2" fmla="*/ 38 w 1183"/>
                  <a:gd name="T3" fmla="*/ 245 h 245"/>
                  <a:gd name="T4" fmla="*/ 27 w 1183"/>
                  <a:gd name="T5" fmla="*/ 245 h 245"/>
                  <a:gd name="T6" fmla="*/ 13 w 1183"/>
                  <a:gd name="T7" fmla="*/ 240 h 245"/>
                  <a:gd name="T8" fmla="*/ 5 w 1183"/>
                  <a:gd name="T9" fmla="*/ 232 h 245"/>
                  <a:gd name="T10" fmla="*/ 1 w 1183"/>
                  <a:gd name="T11" fmla="*/ 218 h 245"/>
                  <a:gd name="T12" fmla="*/ 0 w 1183"/>
                  <a:gd name="T13" fmla="*/ 208 h 245"/>
                  <a:gd name="T14" fmla="*/ 1 w 1183"/>
                  <a:gd name="T15" fmla="*/ 35 h 245"/>
                  <a:gd name="T16" fmla="*/ 1 w 1183"/>
                  <a:gd name="T17" fmla="*/ 26 h 245"/>
                  <a:gd name="T18" fmla="*/ 5 w 1183"/>
                  <a:gd name="T19" fmla="*/ 13 h 245"/>
                  <a:gd name="T20" fmla="*/ 13 w 1183"/>
                  <a:gd name="T21" fmla="*/ 5 h 245"/>
                  <a:gd name="T22" fmla="*/ 27 w 1183"/>
                  <a:gd name="T23" fmla="*/ 0 h 245"/>
                  <a:gd name="T24" fmla="*/ 35 w 1183"/>
                  <a:gd name="T25" fmla="*/ 0 h 245"/>
                  <a:gd name="T26" fmla="*/ 72 w 1183"/>
                  <a:gd name="T27" fmla="*/ 2 h 245"/>
                  <a:gd name="T28" fmla="*/ 86 w 1183"/>
                  <a:gd name="T29" fmla="*/ 5 h 245"/>
                  <a:gd name="T30" fmla="*/ 93 w 1183"/>
                  <a:gd name="T31" fmla="*/ 11 h 245"/>
                  <a:gd name="T32" fmla="*/ 96 w 1183"/>
                  <a:gd name="T33" fmla="*/ 26 h 245"/>
                  <a:gd name="T34" fmla="*/ 97 w 1183"/>
                  <a:gd name="T35" fmla="*/ 63 h 245"/>
                  <a:gd name="T36" fmla="*/ 97 w 1183"/>
                  <a:gd name="T37" fmla="*/ 90 h 245"/>
                  <a:gd name="T38" fmla="*/ 102 w 1183"/>
                  <a:gd name="T39" fmla="*/ 125 h 245"/>
                  <a:gd name="T40" fmla="*/ 107 w 1183"/>
                  <a:gd name="T41" fmla="*/ 136 h 245"/>
                  <a:gd name="T42" fmla="*/ 118 w 1183"/>
                  <a:gd name="T43" fmla="*/ 141 h 245"/>
                  <a:gd name="T44" fmla="*/ 153 w 1183"/>
                  <a:gd name="T45" fmla="*/ 146 h 245"/>
                  <a:gd name="T46" fmla="*/ 182 w 1183"/>
                  <a:gd name="T47" fmla="*/ 146 h 245"/>
                  <a:gd name="T48" fmla="*/ 1047 w 1183"/>
                  <a:gd name="T49" fmla="*/ 147 h 245"/>
                  <a:gd name="T50" fmla="*/ 1058 w 1183"/>
                  <a:gd name="T51" fmla="*/ 146 h 245"/>
                  <a:gd name="T52" fmla="*/ 1074 w 1183"/>
                  <a:gd name="T53" fmla="*/ 143 h 245"/>
                  <a:gd name="T54" fmla="*/ 1084 w 1183"/>
                  <a:gd name="T55" fmla="*/ 133 h 245"/>
                  <a:gd name="T56" fmla="*/ 1087 w 1183"/>
                  <a:gd name="T57" fmla="*/ 117 h 245"/>
                  <a:gd name="T58" fmla="*/ 1087 w 1183"/>
                  <a:gd name="T59" fmla="*/ 107 h 245"/>
                  <a:gd name="T60" fmla="*/ 1087 w 1183"/>
                  <a:gd name="T61" fmla="*/ 69 h 245"/>
                  <a:gd name="T62" fmla="*/ 1087 w 1183"/>
                  <a:gd name="T63" fmla="*/ 32 h 245"/>
                  <a:gd name="T64" fmla="*/ 1089 w 1183"/>
                  <a:gd name="T65" fmla="*/ 13 h 245"/>
                  <a:gd name="T66" fmla="*/ 1097 w 1183"/>
                  <a:gd name="T67" fmla="*/ 5 h 245"/>
                  <a:gd name="T68" fmla="*/ 1108 w 1183"/>
                  <a:gd name="T69" fmla="*/ 2 h 245"/>
                  <a:gd name="T70" fmla="*/ 1116 w 1183"/>
                  <a:gd name="T71" fmla="*/ 0 h 245"/>
                  <a:gd name="T72" fmla="*/ 1154 w 1183"/>
                  <a:gd name="T73" fmla="*/ 0 h 245"/>
                  <a:gd name="T74" fmla="*/ 1170 w 1183"/>
                  <a:gd name="T75" fmla="*/ 3 h 245"/>
                  <a:gd name="T76" fmla="*/ 1177 w 1183"/>
                  <a:gd name="T77" fmla="*/ 10 h 245"/>
                  <a:gd name="T78" fmla="*/ 1181 w 1183"/>
                  <a:gd name="T79" fmla="*/ 26 h 245"/>
                  <a:gd name="T80" fmla="*/ 1183 w 1183"/>
                  <a:gd name="T81" fmla="*/ 64 h 245"/>
                  <a:gd name="T82" fmla="*/ 1183 w 1183"/>
                  <a:gd name="T83" fmla="*/ 135 h 245"/>
                  <a:gd name="T84" fmla="*/ 1183 w 1183"/>
                  <a:gd name="T85" fmla="*/ 205 h 245"/>
                  <a:gd name="T86" fmla="*/ 1183 w 1183"/>
                  <a:gd name="T87" fmla="*/ 224 h 245"/>
                  <a:gd name="T88" fmla="*/ 1177 w 1183"/>
                  <a:gd name="T89" fmla="*/ 237 h 245"/>
                  <a:gd name="T90" fmla="*/ 1164 w 1183"/>
                  <a:gd name="T91" fmla="*/ 243 h 245"/>
                  <a:gd name="T92" fmla="*/ 1145 w 1183"/>
                  <a:gd name="T93" fmla="*/ 245 h 245"/>
                  <a:gd name="T94" fmla="*/ 866 w 1183"/>
                  <a:gd name="T95" fmla="*/ 243 h 245"/>
                  <a:gd name="T96" fmla="*/ 590 w 1183"/>
                  <a:gd name="T97" fmla="*/ 24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3" h="245">
                    <a:moveTo>
                      <a:pt x="590" y="243"/>
                    </a:moveTo>
                    <a:lnTo>
                      <a:pt x="590" y="243"/>
                    </a:lnTo>
                    <a:lnTo>
                      <a:pt x="313" y="243"/>
                    </a:lnTo>
                    <a:lnTo>
                      <a:pt x="38" y="245"/>
                    </a:lnTo>
                    <a:lnTo>
                      <a:pt x="38" y="245"/>
                    </a:lnTo>
                    <a:lnTo>
                      <a:pt x="27" y="245"/>
                    </a:lnTo>
                    <a:lnTo>
                      <a:pt x="19" y="243"/>
                    </a:lnTo>
                    <a:lnTo>
                      <a:pt x="13" y="240"/>
                    </a:lnTo>
                    <a:lnTo>
                      <a:pt x="8" y="237"/>
                    </a:lnTo>
                    <a:lnTo>
                      <a:pt x="5" y="232"/>
                    </a:lnTo>
                    <a:lnTo>
                      <a:pt x="1" y="226"/>
                    </a:lnTo>
                    <a:lnTo>
                      <a:pt x="1" y="218"/>
                    </a:lnTo>
                    <a:lnTo>
                      <a:pt x="0" y="208"/>
                    </a:lnTo>
                    <a:lnTo>
                      <a:pt x="0" y="208"/>
                    </a:lnTo>
                    <a:lnTo>
                      <a:pt x="1" y="122"/>
                    </a:lnTo>
                    <a:lnTo>
                      <a:pt x="1" y="35"/>
                    </a:lnTo>
                    <a:lnTo>
                      <a:pt x="1" y="35"/>
                    </a:lnTo>
                    <a:lnTo>
                      <a:pt x="1" y="26"/>
                    </a:lnTo>
                    <a:lnTo>
                      <a:pt x="3" y="18"/>
                    </a:lnTo>
                    <a:lnTo>
                      <a:pt x="5" y="13"/>
                    </a:lnTo>
                    <a:lnTo>
                      <a:pt x="8" y="8"/>
                    </a:lnTo>
                    <a:lnTo>
                      <a:pt x="13" y="5"/>
                    </a:lnTo>
                    <a:lnTo>
                      <a:pt x="19" y="2"/>
                    </a:lnTo>
                    <a:lnTo>
                      <a:pt x="27" y="0"/>
                    </a:lnTo>
                    <a:lnTo>
                      <a:pt x="35" y="0"/>
                    </a:lnTo>
                    <a:lnTo>
                      <a:pt x="35" y="0"/>
                    </a:lnTo>
                    <a:lnTo>
                      <a:pt x="56" y="0"/>
                    </a:lnTo>
                    <a:lnTo>
                      <a:pt x="72" y="2"/>
                    </a:lnTo>
                    <a:lnTo>
                      <a:pt x="81" y="3"/>
                    </a:lnTo>
                    <a:lnTo>
                      <a:pt x="86" y="5"/>
                    </a:lnTo>
                    <a:lnTo>
                      <a:pt x="89" y="8"/>
                    </a:lnTo>
                    <a:lnTo>
                      <a:pt x="93" y="11"/>
                    </a:lnTo>
                    <a:lnTo>
                      <a:pt x="94" y="15"/>
                    </a:lnTo>
                    <a:lnTo>
                      <a:pt x="96" y="26"/>
                    </a:lnTo>
                    <a:lnTo>
                      <a:pt x="97" y="42"/>
                    </a:lnTo>
                    <a:lnTo>
                      <a:pt x="97" y="63"/>
                    </a:lnTo>
                    <a:lnTo>
                      <a:pt x="97" y="63"/>
                    </a:lnTo>
                    <a:lnTo>
                      <a:pt x="97" y="90"/>
                    </a:lnTo>
                    <a:lnTo>
                      <a:pt x="99" y="111"/>
                    </a:lnTo>
                    <a:lnTo>
                      <a:pt x="102" y="125"/>
                    </a:lnTo>
                    <a:lnTo>
                      <a:pt x="104" y="131"/>
                    </a:lnTo>
                    <a:lnTo>
                      <a:pt x="107" y="136"/>
                    </a:lnTo>
                    <a:lnTo>
                      <a:pt x="112" y="139"/>
                    </a:lnTo>
                    <a:lnTo>
                      <a:pt x="118" y="141"/>
                    </a:lnTo>
                    <a:lnTo>
                      <a:pt x="133" y="144"/>
                    </a:lnTo>
                    <a:lnTo>
                      <a:pt x="153" y="146"/>
                    </a:lnTo>
                    <a:lnTo>
                      <a:pt x="182" y="146"/>
                    </a:lnTo>
                    <a:lnTo>
                      <a:pt x="182" y="146"/>
                    </a:lnTo>
                    <a:lnTo>
                      <a:pt x="614" y="146"/>
                    </a:lnTo>
                    <a:lnTo>
                      <a:pt x="1047" y="147"/>
                    </a:lnTo>
                    <a:lnTo>
                      <a:pt x="1047" y="147"/>
                    </a:lnTo>
                    <a:lnTo>
                      <a:pt x="1058" y="146"/>
                    </a:lnTo>
                    <a:lnTo>
                      <a:pt x="1066" y="146"/>
                    </a:lnTo>
                    <a:lnTo>
                      <a:pt x="1074" y="143"/>
                    </a:lnTo>
                    <a:lnTo>
                      <a:pt x="1081" y="139"/>
                    </a:lnTo>
                    <a:lnTo>
                      <a:pt x="1084" y="133"/>
                    </a:lnTo>
                    <a:lnTo>
                      <a:pt x="1087" y="127"/>
                    </a:lnTo>
                    <a:lnTo>
                      <a:pt x="1087" y="117"/>
                    </a:lnTo>
                    <a:lnTo>
                      <a:pt x="1087" y="107"/>
                    </a:lnTo>
                    <a:lnTo>
                      <a:pt x="1087" y="107"/>
                    </a:lnTo>
                    <a:lnTo>
                      <a:pt x="1087" y="88"/>
                    </a:lnTo>
                    <a:lnTo>
                      <a:pt x="1087" y="69"/>
                    </a:lnTo>
                    <a:lnTo>
                      <a:pt x="1087" y="32"/>
                    </a:lnTo>
                    <a:lnTo>
                      <a:pt x="1087" y="32"/>
                    </a:lnTo>
                    <a:lnTo>
                      <a:pt x="1087" y="18"/>
                    </a:lnTo>
                    <a:lnTo>
                      <a:pt x="1089" y="13"/>
                    </a:lnTo>
                    <a:lnTo>
                      <a:pt x="1092" y="8"/>
                    </a:lnTo>
                    <a:lnTo>
                      <a:pt x="1097" y="5"/>
                    </a:lnTo>
                    <a:lnTo>
                      <a:pt x="1101" y="3"/>
                    </a:lnTo>
                    <a:lnTo>
                      <a:pt x="1108" y="2"/>
                    </a:lnTo>
                    <a:lnTo>
                      <a:pt x="1116" y="0"/>
                    </a:lnTo>
                    <a:lnTo>
                      <a:pt x="1116" y="0"/>
                    </a:lnTo>
                    <a:lnTo>
                      <a:pt x="1138" y="0"/>
                    </a:lnTo>
                    <a:lnTo>
                      <a:pt x="1154" y="0"/>
                    </a:lnTo>
                    <a:lnTo>
                      <a:pt x="1167" y="2"/>
                    </a:lnTo>
                    <a:lnTo>
                      <a:pt x="1170" y="3"/>
                    </a:lnTo>
                    <a:lnTo>
                      <a:pt x="1175" y="7"/>
                    </a:lnTo>
                    <a:lnTo>
                      <a:pt x="1177" y="10"/>
                    </a:lnTo>
                    <a:lnTo>
                      <a:pt x="1180" y="15"/>
                    </a:lnTo>
                    <a:lnTo>
                      <a:pt x="1181" y="26"/>
                    </a:lnTo>
                    <a:lnTo>
                      <a:pt x="1183" y="42"/>
                    </a:lnTo>
                    <a:lnTo>
                      <a:pt x="1183" y="64"/>
                    </a:lnTo>
                    <a:lnTo>
                      <a:pt x="1183" y="64"/>
                    </a:lnTo>
                    <a:lnTo>
                      <a:pt x="1183" y="135"/>
                    </a:lnTo>
                    <a:lnTo>
                      <a:pt x="1183" y="205"/>
                    </a:lnTo>
                    <a:lnTo>
                      <a:pt x="1183" y="205"/>
                    </a:lnTo>
                    <a:lnTo>
                      <a:pt x="1183" y="216"/>
                    </a:lnTo>
                    <a:lnTo>
                      <a:pt x="1183" y="224"/>
                    </a:lnTo>
                    <a:lnTo>
                      <a:pt x="1180" y="231"/>
                    </a:lnTo>
                    <a:lnTo>
                      <a:pt x="1177" y="237"/>
                    </a:lnTo>
                    <a:lnTo>
                      <a:pt x="1170" y="240"/>
                    </a:lnTo>
                    <a:lnTo>
                      <a:pt x="1164" y="243"/>
                    </a:lnTo>
                    <a:lnTo>
                      <a:pt x="1154" y="245"/>
                    </a:lnTo>
                    <a:lnTo>
                      <a:pt x="1145" y="245"/>
                    </a:lnTo>
                    <a:lnTo>
                      <a:pt x="1145" y="245"/>
                    </a:lnTo>
                    <a:lnTo>
                      <a:pt x="866" y="243"/>
                    </a:lnTo>
                    <a:lnTo>
                      <a:pt x="590" y="243"/>
                    </a:lnTo>
                    <a:lnTo>
                      <a:pt x="59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66" name="Freeform 11">
                <a:extLst>
                  <a:ext uri="{FF2B5EF4-FFF2-40B4-BE49-F238E27FC236}">
                    <a16:creationId xmlns:a16="http://schemas.microsoft.com/office/drawing/2014/main" id="{91C9D843-2F15-4239-B6DF-F25F554D41BD}"/>
                  </a:ext>
                </a:extLst>
              </p:cNvPr>
              <p:cNvSpPr>
                <a:spLocks/>
              </p:cNvSpPr>
              <p:nvPr/>
            </p:nvSpPr>
            <p:spPr bwMode="auto">
              <a:xfrm>
                <a:off x="2734585" y="2112139"/>
                <a:ext cx="71714" cy="77666"/>
              </a:xfrm>
              <a:custGeom>
                <a:avLst/>
                <a:gdLst>
                  <a:gd name="T0" fmla="*/ 251 w 253"/>
                  <a:gd name="T1" fmla="*/ 138 h 274"/>
                  <a:gd name="T2" fmla="*/ 251 w 253"/>
                  <a:gd name="T3" fmla="*/ 138 h 274"/>
                  <a:gd name="T4" fmla="*/ 253 w 253"/>
                  <a:gd name="T5" fmla="*/ 245 h 274"/>
                  <a:gd name="T6" fmla="*/ 253 w 253"/>
                  <a:gd name="T7" fmla="*/ 245 h 274"/>
                  <a:gd name="T8" fmla="*/ 251 w 253"/>
                  <a:gd name="T9" fmla="*/ 251 h 274"/>
                  <a:gd name="T10" fmla="*/ 251 w 253"/>
                  <a:gd name="T11" fmla="*/ 258 h 274"/>
                  <a:gd name="T12" fmla="*/ 248 w 253"/>
                  <a:gd name="T13" fmla="*/ 262 h 274"/>
                  <a:gd name="T14" fmla="*/ 246 w 253"/>
                  <a:gd name="T15" fmla="*/ 267 h 274"/>
                  <a:gd name="T16" fmla="*/ 242 w 253"/>
                  <a:gd name="T17" fmla="*/ 270 h 274"/>
                  <a:gd name="T18" fmla="*/ 237 w 253"/>
                  <a:gd name="T19" fmla="*/ 272 h 274"/>
                  <a:gd name="T20" fmla="*/ 230 w 253"/>
                  <a:gd name="T21" fmla="*/ 274 h 274"/>
                  <a:gd name="T22" fmla="*/ 222 w 253"/>
                  <a:gd name="T23" fmla="*/ 274 h 274"/>
                  <a:gd name="T24" fmla="*/ 222 w 253"/>
                  <a:gd name="T25" fmla="*/ 274 h 274"/>
                  <a:gd name="T26" fmla="*/ 125 w 253"/>
                  <a:gd name="T27" fmla="*/ 274 h 274"/>
                  <a:gd name="T28" fmla="*/ 29 w 253"/>
                  <a:gd name="T29" fmla="*/ 274 h 274"/>
                  <a:gd name="T30" fmla="*/ 29 w 253"/>
                  <a:gd name="T31" fmla="*/ 274 h 274"/>
                  <a:gd name="T32" fmla="*/ 16 w 253"/>
                  <a:gd name="T33" fmla="*/ 272 h 274"/>
                  <a:gd name="T34" fmla="*/ 10 w 253"/>
                  <a:gd name="T35" fmla="*/ 270 h 274"/>
                  <a:gd name="T36" fmla="*/ 7 w 253"/>
                  <a:gd name="T37" fmla="*/ 267 h 274"/>
                  <a:gd name="T38" fmla="*/ 3 w 253"/>
                  <a:gd name="T39" fmla="*/ 264 h 274"/>
                  <a:gd name="T40" fmla="*/ 2 w 253"/>
                  <a:gd name="T41" fmla="*/ 259 h 274"/>
                  <a:gd name="T42" fmla="*/ 0 w 253"/>
                  <a:gd name="T43" fmla="*/ 253 h 274"/>
                  <a:gd name="T44" fmla="*/ 0 w 253"/>
                  <a:gd name="T45" fmla="*/ 246 h 274"/>
                  <a:gd name="T46" fmla="*/ 0 w 253"/>
                  <a:gd name="T47" fmla="*/ 246 h 274"/>
                  <a:gd name="T48" fmla="*/ 0 w 253"/>
                  <a:gd name="T49" fmla="*/ 27 h 274"/>
                  <a:gd name="T50" fmla="*/ 0 w 253"/>
                  <a:gd name="T51" fmla="*/ 27 h 274"/>
                  <a:gd name="T52" fmla="*/ 2 w 253"/>
                  <a:gd name="T53" fmla="*/ 16 h 274"/>
                  <a:gd name="T54" fmla="*/ 3 w 253"/>
                  <a:gd name="T55" fmla="*/ 11 h 274"/>
                  <a:gd name="T56" fmla="*/ 5 w 253"/>
                  <a:gd name="T57" fmla="*/ 8 h 274"/>
                  <a:gd name="T58" fmla="*/ 10 w 253"/>
                  <a:gd name="T59" fmla="*/ 5 h 274"/>
                  <a:gd name="T60" fmla="*/ 13 w 253"/>
                  <a:gd name="T61" fmla="*/ 2 h 274"/>
                  <a:gd name="T62" fmla="*/ 19 w 253"/>
                  <a:gd name="T63" fmla="*/ 2 h 274"/>
                  <a:gd name="T64" fmla="*/ 26 w 253"/>
                  <a:gd name="T65" fmla="*/ 0 h 274"/>
                  <a:gd name="T66" fmla="*/ 26 w 253"/>
                  <a:gd name="T67" fmla="*/ 0 h 274"/>
                  <a:gd name="T68" fmla="*/ 128 w 253"/>
                  <a:gd name="T69" fmla="*/ 0 h 274"/>
                  <a:gd name="T70" fmla="*/ 229 w 253"/>
                  <a:gd name="T71" fmla="*/ 2 h 274"/>
                  <a:gd name="T72" fmla="*/ 229 w 253"/>
                  <a:gd name="T73" fmla="*/ 2 h 274"/>
                  <a:gd name="T74" fmla="*/ 232 w 253"/>
                  <a:gd name="T75" fmla="*/ 3 h 274"/>
                  <a:gd name="T76" fmla="*/ 235 w 253"/>
                  <a:gd name="T77" fmla="*/ 5 h 274"/>
                  <a:gd name="T78" fmla="*/ 243 w 253"/>
                  <a:gd name="T79" fmla="*/ 11 h 274"/>
                  <a:gd name="T80" fmla="*/ 248 w 253"/>
                  <a:gd name="T81" fmla="*/ 21 h 274"/>
                  <a:gd name="T82" fmla="*/ 251 w 253"/>
                  <a:gd name="T83" fmla="*/ 29 h 274"/>
                  <a:gd name="T84" fmla="*/ 251 w 253"/>
                  <a:gd name="T85" fmla="*/ 29 h 274"/>
                  <a:gd name="T86" fmla="*/ 253 w 253"/>
                  <a:gd name="T87" fmla="*/ 56 h 274"/>
                  <a:gd name="T88" fmla="*/ 253 w 253"/>
                  <a:gd name="T89" fmla="*/ 83 h 274"/>
                  <a:gd name="T90" fmla="*/ 251 w 253"/>
                  <a:gd name="T91" fmla="*/ 138 h 274"/>
                  <a:gd name="T92" fmla="*/ 251 w 253"/>
                  <a:gd name="T93" fmla="*/ 138 h 274"/>
                  <a:gd name="T94" fmla="*/ 251 w 253"/>
                  <a:gd name="T95" fmla="*/ 138 h 274"/>
                  <a:gd name="T96" fmla="*/ 251 w 253"/>
                  <a:gd name="T97" fmla="*/ 13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74">
                    <a:moveTo>
                      <a:pt x="251" y="138"/>
                    </a:moveTo>
                    <a:lnTo>
                      <a:pt x="251" y="138"/>
                    </a:lnTo>
                    <a:lnTo>
                      <a:pt x="253" y="245"/>
                    </a:lnTo>
                    <a:lnTo>
                      <a:pt x="253" y="245"/>
                    </a:lnTo>
                    <a:lnTo>
                      <a:pt x="251" y="251"/>
                    </a:lnTo>
                    <a:lnTo>
                      <a:pt x="251" y="258"/>
                    </a:lnTo>
                    <a:lnTo>
                      <a:pt x="248" y="262"/>
                    </a:lnTo>
                    <a:lnTo>
                      <a:pt x="246" y="267"/>
                    </a:lnTo>
                    <a:lnTo>
                      <a:pt x="242" y="270"/>
                    </a:lnTo>
                    <a:lnTo>
                      <a:pt x="237" y="272"/>
                    </a:lnTo>
                    <a:lnTo>
                      <a:pt x="230" y="274"/>
                    </a:lnTo>
                    <a:lnTo>
                      <a:pt x="222" y="274"/>
                    </a:lnTo>
                    <a:lnTo>
                      <a:pt x="222" y="274"/>
                    </a:lnTo>
                    <a:lnTo>
                      <a:pt x="125" y="274"/>
                    </a:lnTo>
                    <a:lnTo>
                      <a:pt x="29" y="274"/>
                    </a:lnTo>
                    <a:lnTo>
                      <a:pt x="29" y="274"/>
                    </a:lnTo>
                    <a:lnTo>
                      <a:pt x="16" y="272"/>
                    </a:lnTo>
                    <a:lnTo>
                      <a:pt x="10" y="270"/>
                    </a:lnTo>
                    <a:lnTo>
                      <a:pt x="7" y="267"/>
                    </a:lnTo>
                    <a:lnTo>
                      <a:pt x="3" y="264"/>
                    </a:lnTo>
                    <a:lnTo>
                      <a:pt x="2" y="259"/>
                    </a:lnTo>
                    <a:lnTo>
                      <a:pt x="0" y="253"/>
                    </a:lnTo>
                    <a:lnTo>
                      <a:pt x="0" y="246"/>
                    </a:lnTo>
                    <a:lnTo>
                      <a:pt x="0" y="246"/>
                    </a:lnTo>
                    <a:lnTo>
                      <a:pt x="0" y="27"/>
                    </a:lnTo>
                    <a:lnTo>
                      <a:pt x="0" y="27"/>
                    </a:lnTo>
                    <a:lnTo>
                      <a:pt x="2" y="16"/>
                    </a:lnTo>
                    <a:lnTo>
                      <a:pt x="3" y="11"/>
                    </a:lnTo>
                    <a:lnTo>
                      <a:pt x="5" y="8"/>
                    </a:lnTo>
                    <a:lnTo>
                      <a:pt x="10" y="5"/>
                    </a:lnTo>
                    <a:lnTo>
                      <a:pt x="13" y="2"/>
                    </a:lnTo>
                    <a:lnTo>
                      <a:pt x="19" y="2"/>
                    </a:lnTo>
                    <a:lnTo>
                      <a:pt x="26" y="0"/>
                    </a:lnTo>
                    <a:lnTo>
                      <a:pt x="26" y="0"/>
                    </a:lnTo>
                    <a:lnTo>
                      <a:pt x="128" y="0"/>
                    </a:lnTo>
                    <a:lnTo>
                      <a:pt x="229" y="2"/>
                    </a:lnTo>
                    <a:lnTo>
                      <a:pt x="229" y="2"/>
                    </a:lnTo>
                    <a:lnTo>
                      <a:pt x="232" y="3"/>
                    </a:lnTo>
                    <a:lnTo>
                      <a:pt x="235" y="5"/>
                    </a:lnTo>
                    <a:lnTo>
                      <a:pt x="243" y="11"/>
                    </a:lnTo>
                    <a:lnTo>
                      <a:pt x="248" y="21"/>
                    </a:lnTo>
                    <a:lnTo>
                      <a:pt x="251" y="29"/>
                    </a:lnTo>
                    <a:lnTo>
                      <a:pt x="251" y="29"/>
                    </a:lnTo>
                    <a:lnTo>
                      <a:pt x="253" y="56"/>
                    </a:lnTo>
                    <a:lnTo>
                      <a:pt x="253" y="83"/>
                    </a:lnTo>
                    <a:lnTo>
                      <a:pt x="251" y="138"/>
                    </a:lnTo>
                    <a:lnTo>
                      <a:pt x="251" y="138"/>
                    </a:lnTo>
                    <a:lnTo>
                      <a:pt x="251" y="138"/>
                    </a:lnTo>
                    <a:lnTo>
                      <a:pt x="251"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67" name="Freeform 12">
                <a:extLst>
                  <a:ext uri="{FF2B5EF4-FFF2-40B4-BE49-F238E27FC236}">
                    <a16:creationId xmlns:a16="http://schemas.microsoft.com/office/drawing/2014/main" id="{8E273738-70A8-4760-A1B4-CBA96C6BA172}"/>
                  </a:ext>
                </a:extLst>
              </p:cNvPr>
              <p:cNvSpPr>
                <a:spLocks/>
              </p:cNvSpPr>
              <p:nvPr/>
            </p:nvSpPr>
            <p:spPr bwMode="auto">
              <a:xfrm>
                <a:off x="2734301" y="2217017"/>
                <a:ext cx="71997" cy="77099"/>
              </a:xfrm>
              <a:custGeom>
                <a:avLst/>
                <a:gdLst>
                  <a:gd name="T0" fmla="*/ 252 w 254"/>
                  <a:gd name="T1" fmla="*/ 137 h 272"/>
                  <a:gd name="T2" fmla="*/ 252 w 254"/>
                  <a:gd name="T3" fmla="*/ 137 h 272"/>
                  <a:gd name="T4" fmla="*/ 252 w 254"/>
                  <a:gd name="T5" fmla="*/ 188 h 272"/>
                  <a:gd name="T6" fmla="*/ 254 w 254"/>
                  <a:gd name="T7" fmla="*/ 240 h 272"/>
                  <a:gd name="T8" fmla="*/ 254 w 254"/>
                  <a:gd name="T9" fmla="*/ 240 h 272"/>
                  <a:gd name="T10" fmla="*/ 254 w 254"/>
                  <a:gd name="T11" fmla="*/ 248 h 272"/>
                  <a:gd name="T12" fmla="*/ 252 w 254"/>
                  <a:gd name="T13" fmla="*/ 256 h 272"/>
                  <a:gd name="T14" fmla="*/ 251 w 254"/>
                  <a:gd name="T15" fmla="*/ 260 h 272"/>
                  <a:gd name="T16" fmla="*/ 247 w 254"/>
                  <a:gd name="T17" fmla="*/ 265 h 272"/>
                  <a:gd name="T18" fmla="*/ 243 w 254"/>
                  <a:gd name="T19" fmla="*/ 268 h 272"/>
                  <a:gd name="T20" fmla="*/ 238 w 254"/>
                  <a:gd name="T21" fmla="*/ 270 h 272"/>
                  <a:gd name="T22" fmla="*/ 230 w 254"/>
                  <a:gd name="T23" fmla="*/ 272 h 272"/>
                  <a:gd name="T24" fmla="*/ 222 w 254"/>
                  <a:gd name="T25" fmla="*/ 272 h 272"/>
                  <a:gd name="T26" fmla="*/ 222 w 254"/>
                  <a:gd name="T27" fmla="*/ 272 h 272"/>
                  <a:gd name="T28" fmla="*/ 127 w 254"/>
                  <a:gd name="T29" fmla="*/ 272 h 272"/>
                  <a:gd name="T30" fmla="*/ 31 w 254"/>
                  <a:gd name="T31" fmla="*/ 272 h 272"/>
                  <a:gd name="T32" fmla="*/ 31 w 254"/>
                  <a:gd name="T33" fmla="*/ 272 h 272"/>
                  <a:gd name="T34" fmla="*/ 19 w 254"/>
                  <a:gd name="T35" fmla="*/ 272 h 272"/>
                  <a:gd name="T36" fmla="*/ 12 w 254"/>
                  <a:gd name="T37" fmla="*/ 268 h 272"/>
                  <a:gd name="T38" fmla="*/ 9 w 254"/>
                  <a:gd name="T39" fmla="*/ 267 h 272"/>
                  <a:gd name="T40" fmla="*/ 4 w 254"/>
                  <a:gd name="T41" fmla="*/ 262 h 272"/>
                  <a:gd name="T42" fmla="*/ 3 w 254"/>
                  <a:gd name="T43" fmla="*/ 257 h 272"/>
                  <a:gd name="T44" fmla="*/ 1 w 254"/>
                  <a:gd name="T45" fmla="*/ 251 h 272"/>
                  <a:gd name="T46" fmla="*/ 1 w 254"/>
                  <a:gd name="T47" fmla="*/ 243 h 272"/>
                  <a:gd name="T48" fmla="*/ 1 w 254"/>
                  <a:gd name="T49" fmla="*/ 243 h 272"/>
                  <a:gd name="T50" fmla="*/ 0 w 254"/>
                  <a:gd name="T51" fmla="*/ 33 h 272"/>
                  <a:gd name="T52" fmla="*/ 0 w 254"/>
                  <a:gd name="T53" fmla="*/ 33 h 272"/>
                  <a:gd name="T54" fmla="*/ 1 w 254"/>
                  <a:gd name="T55" fmla="*/ 25 h 272"/>
                  <a:gd name="T56" fmla="*/ 1 w 254"/>
                  <a:gd name="T57" fmla="*/ 19 h 272"/>
                  <a:gd name="T58" fmla="*/ 4 w 254"/>
                  <a:gd name="T59" fmla="*/ 12 h 272"/>
                  <a:gd name="T60" fmla="*/ 8 w 254"/>
                  <a:gd name="T61" fmla="*/ 8 h 272"/>
                  <a:gd name="T62" fmla="*/ 11 w 254"/>
                  <a:gd name="T63" fmla="*/ 4 h 272"/>
                  <a:gd name="T64" fmla="*/ 17 w 254"/>
                  <a:gd name="T65" fmla="*/ 1 h 272"/>
                  <a:gd name="T66" fmla="*/ 23 w 254"/>
                  <a:gd name="T67" fmla="*/ 0 h 272"/>
                  <a:gd name="T68" fmla="*/ 33 w 254"/>
                  <a:gd name="T69" fmla="*/ 0 h 272"/>
                  <a:gd name="T70" fmla="*/ 33 w 254"/>
                  <a:gd name="T71" fmla="*/ 0 h 272"/>
                  <a:gd name="T72" fmla="*/ 127 w 254"/>
                  <a:gd name="T73" fmla="*/ 1 h 272"/>
                  <a:gd name="T74" fmla="*/ 220 w 254"/>
                  <a:gd name="T75" fmla="*/ 0 h 272"/>
                  <a:gd name="T76" fmla="*/ 220 w 254"/>
                  <a:gd name="T77" fmla="*/ 0 h 272"/>
                  <a:gd name="T78" fmla="*/ 230 w 254"/>
                  <a:gd name="T79" fmla="*/ 0 h 272"/>
                  <a:gd name="T80" fmla="*/ 236 w 254"/>
                  <a:gd name="T81" fmla="*/ 1 h 272"/>
                  <a:gd name="T82" fmla="*/ 243 w 254"/>
                  <a:gd name="T83" fmla="*/ 4 h 272"/>
                  <a:gd name="T84" fmla="*/ 246 w 254"/>
                  <a:gd name="T85" fmla="*/ 8 h 272"/>
                  <a:gd name="T86" fmla="*/ 249 w 254"/>
                  <a:gd name="T87" fmla="*/ 12 h 272"/>
                  <a:gd name="T88" fmla="*/ 252 w 254"/>
                  <a:gd name="T89" fmla="*/ 19 h 272"/>
                  <a:gd name="T90" fmla="*/ 252 w 254"/>
                  <a:gd name="T91" fmla="*/ 25 h 272"/>
                  <a:gd name="T92" fmla="*/ 254 w 254"/>
                  <a:gd name="T93" fmla="*/ 33 h 272"/>
                  <a:gd name="T94" fmla="*/ 254 w 254"/>
                  <a:gd name="T95" fmla="*/ 33 h 272"/>
                  <a:gd name="T96" fmla="*/ 252 w 254"/>
                  <a:gd name="T97" fmla="*/ 86 h 272"/>
                  <a:gd name="T98" fmla="*/ 252 w 254"/>
                  <a:gd name="T99" fmla="*/ 137 h 272"/>
                  <a:gd name="T100" fmla="*/ 252 w 254"/>
                  <a:gd name="T101"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272">
                    <a:moveTo>
                      <a:pt x="252" y="137"/>
                    </a:moveTo>
                    <a:lnTo>
                      <a:pt x="252" y="137"/>
                    </a:lnTo>
                    <a:lnTo>
                      <a:pt x="252" y="188"/>
                    </a:lnTo>
                    <a:lnTo>
                      <a:pt x="254" y="240"/>
                    </a:lnTo>
                    <a:lnTo>
                      <a:pt x="254" y="240"/>
                    </a:lnTo>
                    <a:lnTo>
                      <a:pt x="254" y="248"/>
                    </a:lnTo>
                    <a:lnTo>
                      <a:pt x="252" y="256"/>
                    </a:lnTo>
                    <a:lnTo>
                      <a:pt x="251" y="260"/>
                    </a:lnTo>
                    <a:lnTo>
                      <a:pt x="247" y="265"/>
                    </a:lnTo>
                    <a:lnTo>
                      <a:pt x="243" y="268"/>
                    </a:lnTo>
                    <a:lnTo>
                      <a:pt x="238" y="270"/>
                    </a:lnTo>
                    <a:lnTo>
                      <a:pt x="230" y="272"/>
                    </a:lnTo>
                    <a:lnTo>
                      <a:pt x="222" y="272"/>
                    </a:lnTo>
                    <a:lnTo>
                      <a:pt x="222" y="272"/>
                    </a:lnTo>
                    <a:lnTo>
                      <a:pt x="127" y="272"/>
                    </a:lnTo>
                    <a:lnTo>
                      <a:pt x="31" y="272"/>
                    </a:lnTo>
                    <a:lnTo>
                      <a:pt x="31" y="272"/>
                    </a:lnTo>
                    <a:lnTo>
                      <a:pt x="19" y="272"/>
                    </a:lnTo>
                    <a:lnTo>
                      <a:pt x="12" y="268"/>
                    </a:lnTo>
                    <a:lnTo>
                      <a:pt x="9" y="267"/>
                    </a:lnTo>
                    <a:lnTo>
                      <a:pt x="4" y="262"/>
                    </a:lnTo>
                    <a:lnTo>
                      <a:pt x="3" y="257"/>
                    </a:lnTo>
                    <a:lnTo>
                      <a:pt x="1" y="251"/>
                    </a:lnTo>
                    <a:lnTo>
                      <a:pt x="1" y="243"/>
                    </a:lnTo>
                    <a:lnTo>
                      <a:pt x="1" y="243"/>
                    </a:lnTo>
                    <a:lnTo>
                      <a:pt x="0" y="33"/>
                    </a:lnTo>
                    <a:lnTo>
                      <a:pt x="0" y="33"/>
                    </a:lnTo>
                    <a:lnTo>
                      <a:pt x="1" y="25"/>
                    </a:lnTo>
                    <a:lnTo>
                      <a:pt x="1" y="19"/>
                    </a:lnTo>
                    <a:lnTo>
                      <a:pt x="4" y="12"/>
                    </a:lnTo>
                    <a:lnTo>
                      <a:pt x="8" y="8"/>
                    </a:lnTo>
                    <a:lnTo>
                      <a:pt x="11" y="4"/>
                    </a:lnTo>
                    <a:lnTo>
                      <a:pt x="17" y="1"/>
                    </a:lnTo>
                    <a:lnTo>
                      <a:pt x="23" y="0"/>
                    </a:lnTo>
                    <a:lnTo>
                      <a:pt x="33" y="0"/>
                    </a:lnTo>
                    <a:lnTo>
                      <a:pt x="33" y="0"/>
                    </a:lnTo>
                    <a:lnTo>
                      <a:pt x="127" y="1"/>
                    </a:lnTo>
                    <a:lnTo>
                      <a:pt x="220" y="0"/>
                    </a:lnTo>
                    <a:lnTo>
                      <a:pt x="220" y="0"/>
                    </a:lnTo>
                    <a:lnTo>
                      <a:pt x="230" y="0"/>
                    </a:lnTo>
                    <a:lnTo>
                      <a:pt x="236" y="1"/>
                    </a:lnTo>
                    <a:lnTo>
                      <a:pt x="243" y="4"/>
                    </a:lnTo>
                    <a:lnTo>
                      <a:pt x="246" y="8"/>
                    </a:lnTo>
                    <a:lnTo>
                      <a:pt x="249" y="12"/>
                    </a:lnTo>
                    <a:lnTo>
                      <a:pt x="252" y="19"/>
                    </a:lnTo>
                    <a:lnTo>
                      <a:pt x="252" y="25"/>
                    </a:lnTo>
                    <a:lnTo>
                      <a:pt x="254" y="33"/>
                    </a:lnTo>
                    <a:lnTo>
                      <a:pt x="254" y="33"/>
                    </a:lnTo>
                    <a:lnTo>
                      <a:pt x="252" y="86"/>
                    </a:lnTo>
                    <a:lnTo>
                      <a:pt x="252" y="137"/>
                    </a:lnTo>
                    <a:lnTo>
                      <a:pt x="25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68" name="Freeform 13">
                <a:extLst>
                  <a:ext uri="{FF2B5EF4-FFF2-40B4-BE49-F238E27FC236}">
                    <a16:creationId xmlns:a16="http://schemas.microsoft.com/office/drawing/2014/main" id="{19AACDA6-28D4-4150-9D05-EE08297B7D2F}"/>
                  </a:ext>
                </a:extLst>
              </p:cNvPr>
              <p:cNvSpPr>
                <a:spLocks/>
              </p:cNvSpPr>
              <p:nvPr/>
            </p:nvSpPr>
            <p:spPr bwMode="auto">
              <a:xfrm>
                <a:off x="2654084" y="2249047"/>
                <a:ext cx="70580" cy="77666"/>
              </a:xfrm>
              <a:custGeom>
                <a:avLst/>
                <a:gdLst>
                  <a:gd name="T0" fmla="*/ 0 w 249"/>
                  <a:gd name="T1" fmla="*/ 135 h 274"/>
                  <a:gd name="T2" fmla="*/ 0 w 249"/>
                  <a:gd name="T3" fmla="*/ 135 h 274"/>
                  <a:gd name="T4" fmla="*/ 0 w 249"/>
                  <a:gd name="T5" fmla="*/ 82 h 274"/>
                  <a:gd name="T6" fmla="*/ 0 w 249"/>
                  <a:gd name="T7" fmla="*/ 31 h 274"/>
                  <a:gd name="T8" fmla="*/ 0 w 249"/>
                  <a:gd name="T9" fmla="*/ 31 h 274"/>
                  <a:gd name="T10" fmla="*/ 0 w 249"/>
                  <a:gd name="T11" fmla="*/ 23 h 274"/>
                  <a:gd name="T12" fmla="*/ 1 w 249"/>
                  <a:gd name="T13" fmla="*/ 16 h 274"/>
                  <a:gd name="T14" fmla="*/ 3 w 249"/>
                  <a:gd name="T15" fmla="*/ 10 h 274"/>
                  <a:gd name="T16" fmla="*/ 6 w 249"/>
                  <a:gd name="T17" fmla="*/ 7 h 274"/>
                  <a:gd name="T18" fmla="*/ 11 w 249"/>
                  <a:gd name="T19" fmla="*/ 3 h 274"/>
                  <a:gd name="T20" fmla="*/ 17 w 249"/>
                  <a:gd name="T21" fmla="*/ 2 h 274"/>
                  <a:gd name="T22" fmla="*/ 32 w 249"/>
                  <a:gd name="T23" fmla="*/ 0 h 274"/>
                  <a:gd name="T24" fmla="*/ 32 w 249"/>
                  <a:gd name="T25" fmla="*/ 0 h 274"/>
                  <a:gd name="T26" fmla="*/ 126 w 249"/>
                  <a:gd name="T27" fmla="*/ 2 h 274"/>
                  <a:gd name="T28" fmla="*/ 222 w 249"/>
                  <a:gd name="T29" fmla="*/ 2 h 274"/>
                  <a:gd name="T30" fmla="*/ 222 w 249"/>
                  <a:gd name="T31" fmla="*/ 2 h 274"/>
                  <a:gd name="T32" fmla="*/ 235 w 249"/>
                  <a:gd name="T33" fmla="*/ 2 h 274"/>
                  <a:gd name="T34" fmla="*/ 239 w 249"/>
                  <a:gd name="T35" fmla="*/ 3 h 274"/>
                  <a:gd name="T36" fmla="*/ 243 w 249"/>
                  <a:gd name="T37" fmla="*/ 7 h 274"/>
                  <a:gd name="T38" fmla="*/ 246 w 249"/>
                  <a:gd name="T39" fmla="*/ 10 h 274"/>
                  <a:gd name="T40" fmla="*/ 247 w 249"/>
                  <a:gd name="T41" fmla="*/ 15 h 274"/>
                  <a:gd name="T42" fmla="*/ 249 w 249"/>
                  <a:gd name="T43" fmla="*/ 21 h 274"/>
                  <a:gd name="T44" fmla="*/ 249 w 249"/>
                  <a:gd name="T45" fmla="*/ 27 h 274"/>
                  <a:gd name="T46" fmla="*/ 249 w 249"/>
                  <a:gd name="T47" fmla="*/ 27 h 274"/>
                  <a:gd name="T48" fmla="*/ 249 w 249"/>
                  <a:gd name="T49" fmla="*/ 138 h 274"/>
                  <a:gd name="T50" fmla="*/ 249 w 249"/>
                  <a:gd name="T51" fmla="*/ 246 h 274"/>
                  <a:gd name="T52" fmla="*/ 249 w 249"/>
                  <a:gd name="T53" fmla="*/ 246 h 274"/>
                  <a:gd name="T54" fmla="*/ 249 w 249"/>
                  <a:gd name="T55" fmla="*/ 254 h 274"/>
                  <a:gd name="T56" fmla="*/ 247 w 249"/>
                  <a:gd name="T57" fmla="*/ 259 h 274"/>
                  <a:gd name="T58" fmla="*/ 246 w 249"/>
                  <a:gd name="T59" fmla="*/ 264 h 274"/>
                  <a:gd name="T60" fmla="*/ 243 w 249"/>
                  <a:gd name="T61" fmla="*/ 269 h 274"/>
                  <a:gd name="T62" fmla="*/ 239 w 249"/>
                  <a:gd name="T63" fmla="*/ 270 h 274"/>
                  <a:gd name="T64" fmla="*/ 235 w 249"/>
                  <a:gd name="T65" fmla="*/ 272 h 274"/>
                  <a:gd name="T66" fmla="*/ 222 w 249"/>
                  <a:gd name="T67" fmla="*/ 274 h 274"/>
                  <a:gd name="T68" fmla="*/ 222 w 249"/>
                  <a:gd name="T69" fmla="*/ 274 h 274"/>
                  <a:gd name="T70" fmla="*/ 124 w 249"/>
                  <a:gd name="T71" fmla="*/ 274 h 274"/>
                  <a:gd name="T72" fmla="*/ 28 w 249"/>
                  <a:gd name="T73" fmla="*/ 274 h 274"/>
                  <a:gd name="T74" fmla="*/ 28 w 249"/>
                  <a:gd name="T75" fmla="*/ 274 h 274"/>
                  <a:gd name="T76" fmla="*/ 20 w 249"/>
                  <a:gd name="T77" fmla="*/ 274 h 274"/>
                  <a:gd name="T78" fmla="*/ 14 w 249"/>
                  <a:gd name="T79" fmla="*/ 272 h 274"/>
                  <a:gd name="T80" fmla="*/ 9 w 249"/>
                  <a:gd name="T81" fmla="*/ 270 h 274"/>
                  <a:gd name="T82" fmla="*/ 4 w 249"/>
                  <a:gd name="T83" fmla="*/ 267 h 274"/>
                  <a:gd name="T84" fmla="*/ 3 w 249"/>
                  <a:gd name="T85" fmla="*/ 262 h 274"/>
                  <a:gd name="T86" fmla="*/ 1 w 249"/>
                  <a:gd name="T87" fmla="*/ 258 h 274"/>
                  <a:gd name="T88" fmla="*/ 0 w 249"/>
                  <a:gd name="T89" fmla="*/ 243 h 274"/>
                  <a:gd name="T90" fmla="*/ 0 w 249"/>
                  <a:gd name="T91" fmla="*/ 243 h 274"/>
                  <a:gd name="T92" fmla="*/ 0 w 249"/>
                  <a:gd name="T93" fmla="*/ 189 h 274"/>
                  <a:gd name="T94" fmla="*/ 0 w 249"/>
                  <a:gd name="T95" fmla="*/ 135 h 274"/>
                  <a:gd name="T96" fmla="*/ 0 w 249"/>
                  <a:gd name="T97" fmla="*/ 13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9" h="274">
                    <a:moveTo>
                      <a:pt x="0" y="135"/>
                    </a:moveTo>
                    <a:lnTo>
                      <a:pt x="0" y="135"/>
                    </a:lnTo>
                    <a:lnTo>
                      <a:pt x="0" y="82"/>
                    </a:lnTo>
                    <a:lnTo>
                      <a:pt x="0" y="31"/>
                    </a:lnTo>
                    <a:lnTo>
                      <a:pt x="0" y="31"/>
                    </a:lnTo>
                    <a:lnTo>
                      <a:pt x="0" y="23"/>
                    </a:lnTo>
                    <a:lnTo>
                      <a:pt x="1" y="16"/>
                    </a:lnTo>
                    <a:lnTo>
                      <a:pt x="3" y="10"/>
                    </a:lnTo>
                    <a:lnTo>
                      <a:pt x="6" y="7"/>
                    </a:lnTo>
                    <a:lnTo>
                      <a:pt x="11" y="3"/>
                    </a:lnTo>
                    <a:lnTo>
                      <a:pt x="17" y="2"/>
                    </a:lnTo>
                    <a:lnTo>
                      <a:pt x="32" y="0"/>
                    </a:lnTo>
                    <a:lnTo>
                      <a:pt x="32" y="0"/>
                    </a:lnTo>
                    <a:lnTo>
                      <a:pt x="126" y="2"/>
                    </a:lnTo>
                    <a:lnTo>
                      <a:pt x="222" y="2"/>
                    </a:lnTo>
                    <a:lnTo>
                      <a:pt x="222" y="2"/>
                    </a:lnTo>
                    <a:lnTo>
                      <a:pt x="235" y="2"/>
                    </a:lnTo>
                    <a:lnTo>
                      <a:pt x="239" y="3"/>
                    </a:lnTo>
                    <a:lnTo>
                      <a:pt x="243" y="7"/>
                    </a:lnTo>
                    <a:lnTo>
                      <a:pt x="246" y="10"/>
                    </a:lnTo>
                    <a:lnTo>
                      <a:pt x="247" y="15"/>
                    </a:lnTo>
                    <a:lnTo>
                      <a:pt x="249" y="21"/>
                    </a:lnTo>
                    <a:lnTo>
                      <a:pt x="249" y="27"/>
                    </a:lnTo>
                    <a:lnTo>
                      <a:pt x="249" y="27"/>
                    </a:lnTo>
                    <a:lnTo>
                      <a:pt x="249" y="138"/>
                    </a:lnTo>
                    <a:lnTo>
                      <a:pt x="249" y="246"/>
                    </a:lnTo>
                    <a:lnTo>
                      <a:pt x="249" y="246"/>
                    </a:lnTo>
                    <a:lnTo>
                      <a:pt x="249" y="254"/>
                    </a:lnTo>
                    <a:lnTo>
                      <a:pt x="247" y="259"/>
                    </a:lnTo>
                    <a:lnTo>
                      <a:pt x="246" y="264"/>
                    </a:lnTo>
                    <a:lnTo>
                      <a:pt x="243" y="269"/>
                    </a:lnTo>
                    <a:lnTo>
                      <a:pt x="239" y="270"/>
                    </a:lnTo>
                    <a:lnTo>
                      <a:pt x="235" y="272"/>
                    </a:lnTo>
                    <a:lnTo>
                      <a:pt x="222" y="274"/>
                    </a:lnTo>
                    <a:lnTo>
                      <a:pt x="222" y="274"/>
                    </a:lnTo>
                    <a:lnTo>
                      <a:pt x="124" y="274"/>
                    </a:lnTo>
                    <a:lnTo>
                      <a:pt x="28" y="274"/>
                    </a:lnTo>
                    <a:lnTo>
                      <a:pt x="28" y="274"/>
                    </a:lnTo>
                    <a:lnTo>
                      <a:pt x="20" y="274"/>
                    </a:lnTo>
                    <a:lnTo>
                      <a:pt x="14" y="272"/>
                    </a:lnTo>
                    <a:lnTo>
                      <a:pt x="9" y="270"/>
                    </a:lnTo>
                    <a:lnTo>
                      <a:pt x="4" y="267"/>
                    </a:lnTo>
                    <a:lnTo>
                      <a:pt x="3" y="262"/>
                    </a:lnTo>
                    <a:lnTo>
                      <a:pt x="1" y="258"/>
                    </a:lnTo>
                    <a:lnTo>
                      <a:pt x="0" y="243"/>
                    </a:lnTo>
                    <a:lnTo>
                      <a:pt x="0" y="243"/>
                    </a:lnTo>
                    <a:lnTo>
                      <a:pt x="0" y="189"/>
                    </a:lnTo>
                    <a:lnTo>
                      <a:pt x="0"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69" name="Freeform 14">
                <a:extLst>
                  <a:ext uri="{FF2B5EF4-FFF2-40B4-BE49-F238E27FC236}">
                    <a16:creationId xmlns:a16="http://schemas.microsoft.com/office/drawing/2014/main" id="{38665019-3723-41EE-B533-6D0B18BD2036}"/>
                  </a:ext>
                </a:extLst>
              </p:cNvPr>
              <p:cNvSpPr>
                <a:spLocks/>
              </p:cNvSpPr>
              <p:nvPr/>
            </p:nvSpPr>
            <p:spPr bwMode="auto">
              <a:xfrm>
                <a:off x="2654084" y="2069620"/>
                <a:ext cx="70580" cy="77099"/>
              </a:xfrm>
              <a:custGeom>
                <a:avLst/>
                <a:gdLst>
                  <a:gd name="T0" fmla="*/ 0 w 249"/>
                  <a:gd name="T1" fmla="*/ 134 h 272"/>
                  <a:gd name="T2" fmla="*/ 0 w 249"/>
                  <a:gd name="T3" fmla="*/ 134 h 272"/>
                  <a:gd name="T4" fmla="*/ 0 w 249"/>
                  <a:gd name="T5" fmla="*/ 81 h 272"/>
                  <a:gd name="T6" fmla="*/ 0 w 249"/>
                  <a:gd name="T7" fmla="*/ 29 h 272"/>
                  <a:gd name="T8" fmla="*/ 0 w 249"/>
                  <a:gd name="T9" fmla="*/ 29 h 272"/>
                  <a:gd name="T10" fmla="*/ 1 w 249"/>
                  <a:gd name="T11" fmla="*/ 16 h 272"/>
                  <a:gd name="T12" fmla="*/ 3 w 249"/>
                  <a:gd name="T13" fmla="*/ 11 h 272"/>
                  <a:gd name="T14" fmla="*/ 4 w 249"/>
                  <a:gd name="T15" fmla="*/ 6 h 272"/>
                  <a:gd name="T16" fmla="*/ 9 w 249"/>
                  <a:gd name="T17" fmla="*/ 3 h 272"/>
                  <a:gd name="T18" fmla="*/ 14 w 249"/>
                  <a:gd name="T19" fmla="*/ 1 h 272"/>
                  <a:gd name="T20" fmla="*/ 19 w 249"/>
                  <a:gd name="T21" fmla="*/ 0 h 272"/>
                  <a:gd name="T22" fmla="*/ 27 w 249"/>
                  <a:gd name="T23" fmla="*/ 0 h 272"/>
                  <a:gd name="T24" fmla="*/ 27 w 249"/>
                  <a:gd name="T25" fmla="*/ 0 h 272"/>
                  <a:gd name="T26" fmla="*/ 223 w 249"/>
                  <a:gd name="T27" fmla="*/ 0 h 272"/>
                  <a:gd name="T28" fmla="*/ 223 w 249"/>
                  <a:gd name="T29" fmla="*/ 0 h 272"/>
                  <a:gd name="T30" fmla="*/ 235 w 249"/>
                  <a:gd name="T31" fmla="*/ 1 h 272"/>
                  <a:gd name="T32" fmla="*/ 239 w 249"/>
                  <a:gd name="T33" fmla="*/ 3 h 272"/>
                  <a:gd name="T34" fmla="*/ 243 w 249"/>
                  <a:gd name="T35" fmla="*/ 5 h 272"/>
                  <a:gd name="T36" fmla="*/ 246 w 249"/>
                  <a:gd name="T37" fmla="*/ 8 h 272"/>
                  <a:gd name="T38" fmla="*/ 247 w 249"/>
                  <a:gd name="T39" fmla="*/ 13 h 272"/>
                  <a:gd name="T40" fmla="*/ 249 w 249"/>
                  <a:gd name="T41" fmla="*/ 25 h 272"/>
                  <a:gd name="T42" fmla="*/ 249 w 249"/>
                  <a:gd name="T43" fmla="*/ 25 h 272"/>
                  <a:gd name="T44" fmla="*/ 249 w 249"/>
                  <a:gd name="T45" fmla="*/ 134 h 272"/>
                  <a:gd name="T46" fmla="*/ 249 w 249"/>
                  <a:gd name="T47" fmla="*/ 244 h 272"/>
                  <a:gd name="T48" fmla="*/ 249 w 249"/>
                  <a:gd name="T49" fmla="*/ 244 h 272"/>
                  <a:gd name="T50" fmla="*/ 249 w 249"/>
                  <a:gd name="T51" fmla="*/ 256 h 272"/>
                  <a:gd name="T52" fmla="*/ 246 w 249"/>
                  <a:gd name="T53" fmla="*/ 260 h 272"/>
                  <a:gd name="T54" fmla="*/ 244 w 249"/>
                  <a:gd name="T55" fmla="*/ 265 h 272"/>
                  <a:gd name="T56" fmla="*/ 241 w 249"/>
                  <a:gd name="T57" fmla="*/ 267 h 272"/>
                  <a:gd name="T58" fmla="*/ 236 w 249"/>
                  <a:gd name="T59" fmla="*/ 270 h 272"/>
                  <a:gd name="T60" fmla="*/ 225 w 249"/>
                  <a:gd name="T61" fmla="*/ 272 h 272"/>
                  <a:gd name="T62" fmla="*/ 225 w 249"/>
                  <a:gd name="T63" fmla="*/ 272 h 272"/>
                  <a:gd name="T64" fmla="*/ 25 w 249"/>
                  <a:gd name="T65" fmla="*/ 272 h 272"/>
                  <a:gd name="T66" fmla="*/ 25 w 249"/>
                  <a:gd name="T67" fmla="*/ 272 h 272"/>
                  <a:gd name="T68" fmla="*/ 19 w 249"/>
                  <a:gd name="T69" fmla="*/ 270 h 272"/>
                  <a:gd name="T70" fmla="*/ 12 w 249"/>
                  <a:gd name="T71" fmla="*/ 270 h 272"/>
                  <a:gd name="T72" fmla="*/ 8 w 249"/>
                  <a:gd name="T73" fmla="*/ 267 h 272"/>
                  <a:gd name="T74" fmla="*/ 4 w 249"/>
                  <a:gd name="T75" fmla="*/ 265 h 272"/>
                  <a:gd name="T76" fmla="*/ 3 w 249"/>
                  <a:gd name="T77" fmla="*/ 260 h 272"/>
                  <a:gd name="T78" fmla="*/ 1 w 249"/>
                  <a:gd name="T79" fmla="*/ 256 h 272"/>
                  <a:gd name="T80" fmla="*/ 0 w 249"/>
                  <a:gd name="T81" fmla="*/ 244 h 272"/>
                  <a:gd name="T82" fmla="*/ 0 w 249"/>
                  <a:gd name="T83" fmla="*/ 244 h 272"/>
                  <a:gd name="T84" fmla="*/ 0 w 249"/>
                  <a:gd name="T85" fmla="*/ 188 h 272"/>
                  <a:gd name="T86" fmla="*/ 0 w 249"/>
                  <a:gd name="T87" fmla="*/ 134 h 272"/>
                  <a:gd name="T88" fmla="*/ 0 w 249"/>
                  <a:gd name="T89" fmla="*/ 13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72">
                    <a:moveTo>
                      <a:pt x="0" y="134"/>
                    </a:moveTo>
                    <a:lnTo>
                      <a:pt x="0" y="134"/>
                    </a:lnTo>
                    <a:lnTo>
                      <a:pt x="0" y="81"/>
                    </a:lnTo>
                    <a:lnTo>
                      <a:pt x="0" y="29"/>
                    </a:lnTo>
                    <a:lnTo>
                      <a:pt x="0" y="29"/>
                    </a:lnTo>
                    <a:lnTo>
                      <a:pt x="1" y="16"/>
                    </a:lnTo>
                    <a:lnTo>
                      <a:pt x="3" y="11"/>
                    </a:lnTo>
                    <a:lnTo>
                      <a:pt x="4" y="6"/>
                    </a:lnTo>
                    <a:lnTo>
                      <a:pt x="9" y="3"/>
                    </a:lnTo>
                    <a:lnTo>
                      <a:pt x="14" y="1"/>
                    </a:lnTo>
                    <a:lnTo>
                      <a:pt x="19" y="0"/>
                    </a:lnTo>
                    <a:lnTo>
                      <a:pt x="27" y="0"/>
                    </a:lnTo>
                    <a:lnTo>
                      <a:pt x="27" y="0"/>
                    </a:lnTo>
                    <a:lnTo>
                      <a:pt x="223" y="0"/>
                    </a:lnTo>
                    <a:lnTo>
                      <a:pt x="223" y="0"/>
                    </a:lnTo>
                    <a:lnTo>
                      <a:pt x="235" y="1"/>
                    </a:lnTo>
                    <a:lnTo>
                      <a:pt x="239" y="3"/>
                    </a:lnTo>
                    <a:lnTo>
                      <a:pt x="243" y="5"/>
                    </a:lnTo>
                    <a:lnTo>
                      <a:pt x="246" y="8"/>
                    </a:lnTo>
                    <a:lnTo>
                      <a:pt x="247" y="13"/>
                    </a:lnTo>
                    <a:lnTo>
                      <a:pt x="249" y="25"/>
                    </a:lnTo>
                    <a:lnTo>
                      <a:pt x="249" y="25"/>
                    </a:lnTo>
                    <a:lnTo>
                      <a:pt x="249" y="134"/>
                    </a:lnTo>
                    <a:lnTo>
                      <a:pt x="249" y="244"/>
                    </a:lnTo>
                    <a:lnTo>
                      <a:pt x="249" y="244"/>
                    </a:lnTo>
                    <a:lnTo>
                      <a:pt x="249" y="256"/>
                    </a:lnTo>
                    <a:lnTo>
                      <a:pt x="246" y="260"/>
                    </a:lnTo>
                    <a:lnTo>
                      <a:pt x="244" y="265"/>
                    </a:lnTo>
                    <a:lnTo>
                      <a:pt x="241" y="267"/>
                    </a:lnTo>
                    <a:lnTo>
                      <a:pt x="236" y="270"/>
                    </a:lnTo>
                    <a:lnTo>
                      <a:pt x="225" y="272"/>
                    </a:lnTo>
                    <a:lnTo>
                      <a:pt x="225" y="272"/>
                    </a:lnTo>
                    <a:lnTo>
                      <a:pt x="25" y="272"/>
                    </a:lnTo>
                    <a:lnTo>
                      <a:pt x="25" y="272"/>
                    </a:lnTo>
                    <a:lnTo>
                      <a:pt x="19" y="270"/>
                    </a:lnTo>
                    <a:lnTo>
                      <a:pt x="12" y="270"/>
                    </a:lnTo>
                    <a:lnTo>
                      <a:pt x="8" y="267"/>
                    </a:lnTo>
                    <a:lnTo>
                      <a:pt x="4" y="265"/>
                    </a:lnTo>
                    <a:lnTo>
                      <a:pt x="3" y="260"/>
                    </a:lnTo>
                    <a:lnTo>
                      <a:pt x="1" y="256"/>
                    </a:lnTo>
                    <a:lnTo>
                      <a:pt x="0" y="244"/>
                    </a:lnTo>
                    <a:lnTo>
                      <a:pt x="0" y="244"/>
                    </a:lnTo>
                    <a:lnTo>
                      <a:pt x="0" y="188"/>
                    </a:lnTo>
                    <a:lnTo>
                      <a:pt x="0" y="134"/>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70" name="Freeform 15">
                <a:extLst>
                  <a:ext uri="{FF2B5EF4-FFF2-40B4-BE49-F238E27FC236}">
                    <a16:creationId xmlns:a16="http://schemas.microsoft.com/office/drawing/2014/main" id="{6ECCFB35-C85C-4148-BD96-0C6E665447D9}"/>
                  </a:ext>
                </a:extLst>
              </p:cNvPr>
              <p:cNvSpPr>
                <a:spLocks/>
              </p:cNvSpPr>
              <p:nvPr/>
            </p:nvSpPr>
            <p:spPr bwMode="auto">
              <a:xfrm>
                <a:off x="2813952" y="2159759"/>
                <a:ext cx="70580" cy="76533"/>
              </a:xfrm>
              <a:custGeom>
                <a:avLst/>
                <a:gdLst>
                  <a:gd name="T0" fmla="*/ 249 w 249"/>
                  <a:gd name="T1" fmla="*/ 138 h 270"/>
                  <a:gd name="T2" fmla="*/ 249 w 249"/>
                  <a:gd name="T3" fmla="*/ 138 h 270"/>
                  <a:gd name="T4" fmla="*/ 249 w 249"/>
                  <a:gd name="T5" fmla="*/ 189 h 270"/>
                  <a:gd name="T6" fmla="*/ 249 w 249"/>
                  <a:gd name="T7" fmla="*/ 240 h 270"/>
                  <a:gd name="T8" fmla="*/ 249 w 249"/>
                  <a:gd name="T9" fmla="*/ 240 h 270"/>
                  <a:gd name="T10" fmla="*/ 248 w 249"/>
                  <a:gd name="T11" fmla="*/ 254 h 270"/>
                  <a:gd name="T12" fmla="*/ 246 w 249"/>
                  <a:gd name="T13" fmla="*/ 259 h 270"/>
                  <a:gd name="T14" fmla="*/ 245 w 249"/>
                  <a:gd name="T15" fmla="*/ 264 h 270"/>
                  <a:gd name="T16" fmla="*/ 240 w 249"/>
                  <a:gd name="T17" fmla="*/ 266 h 270"/>
                  <a:gd name="T18" fmla="*/ 235 w 249"/>
                  <a:gd name="T19" fmla="*/ 269 h 270"/>
                  <a:gd name="T20" fmla="*/ 229 w 249"/>
                  <a:gd name="T21" fmla="*/ 270 h 270"/>
                  <a:gd name="T22" fmla="*/ 221 w 249"/>
                  <a:gd name="T23" fmla="*/ 270 h 270"/>
                  <a:gd name="T24" fmla="*/ 221 w 249"/>
                  <a:gd name="T25" fmla="*/ 270 h 270"/>
                  <a:gd name="T26" fmla="*/ 125 w 249"/>
                  <a:gd name="T27" fmla="*/ 269 h 270"/>
                  <a:gd name="T28" fmla="*/ 27 w 249"/>
                  <a:gd name="T29" fmla="*/ 270 h 270"/>
                  <a:gd name="T30" fmla="*/ 27 w 249"/>
                  <a:gd name="T31" fmla="*/ 270 h 270"/>
                  <a:gd name="T32" fmla="*/ 14 w 249"/>
                  <a:gd name="T33" fmla="*/ 269 h 270"/>
                  <a:gd name="T34" fmla="*/ 9 w 249"/>
                  <a:gd name="T35" fmla="*/ 267 h 270"/>
                  <a:gd name="T36" fmla="*/ 6 w 249"/>
                  <a:gd name="T37" fmla="*/ 264 h 270"/>
                  <a:gd name="T38" fmla="*/ 3 w 249"/>
                  <a:gd name="T39" fmla="*/ 261 h 270"/>
                  <a:gd name="T40" fmla="*/ 1 w 249"/>
                  <a:gd name="T41" fmla="*/ 256 h 270"/>
                  <a:gd name="T42" fmla="*/ 0 w 249"/>
                  <a:gd name="T43" fmla="*/ 243 h 270"/>
                  <a:gd name="T44" fmla="*/ 0 w 249"/>
                  <a:gd name="T45" fmla="*/ 243 h 270"/>
                  <a:gd name="T46" fmla="*/ 0 w 249"/>
                  <a:gd name="T47" fmla="*/ 134 h 270"/>
                  <a:gd name="T48" fmla="*/ 0 w 249"/>
                  <a:gd name="T49" fmla="*/ 27 h 270"/>
                  <a:gd name="T50" fmla="*/ 0 w 249"/>
                  <a:gd name="T51" fmla="*/ 27 h 270"/>
                  <a:gd name="T52" fmla="*/ 0 w 249"/>
                  <a:gd name="T53" fmla="*/ 19 h 270"/>
                  <a:gd name="T54" fmla="*/ 1 w 249"/>
                  <a:gd name="T55" fmla="*/ 14 h 270"/>
                  <a:gd name="T56" fmla="*/ 3 w 249"/>
                  <a:gd name="T57" fmla="*/ 10 h 270"/>
                  <a:gd name="T58" fmla="*/ 6 w 249"/>
                  <a:gd name="T59" fmla="*/ 6 h 270"/>
                  <a:gd name="T60" fmla="*/ 9 w 249"/>
                  <a:gd name="T61" fmla="*/ 3 h 270"/>
                  <a:gd name="T62" fmla="*/ 14 w 249"/>
                  <a:gd name="T63" fmla="*/ 2 h 270"/>
                  <a:gd name="T64" fmla="*/ 27 w 249"/>
                  <a:gd name="T65" fmla="*/ 0 h 270"/>
                  <a:gd name="T66" fmla="*/ 27 w 249"/>
                  <a:gd name="T67" fmla="*/ 0 h 270"/>
                  <a:gd name="T68" fmla="*/ 125 w 249"/>
                  <a:gd name="T69" fmla="*/ 2 h 270"/>
                  <a:gd name="T70" fmla="*/ 222 w 249"/>
                  <a:gd name="T71" fmla="*/ 0 h 270"/>
                  <a:gd name="T72" fmla="*/ 222 w 249"/>
                  <a:gd name="T73" fmla="*/ 0 h 270"/>
                  <a:gd name="T74" fmla="*/ 230 w 249"/>
                  <a:gd name="T75" fmla="*/ 2 h 270"/>
                  <a:gd name="T76" fmla="*/ 237 w 249"/>
                  <a:gd name="T77" fmla="*/ 2 h 270"/>
                  <a:gd name="T78" fmla="*/ 241 w 249"/>
                  <a:gd name="T79" fmla="*/ 5 h 270"/>
                  <a:gd name="T80" fmla="*/ 245 w 249"/>
                  <a:gd name="T81" fmla="*/ 8 h 270"/>
                  <a:gd name="T82" fmla="*/ 248 w 249"/>
                  <a:gd name="T83" fmla="*/ 11 h 270"/>
                  <a:gd name="T84" fmla="*/ 249 w 249"/>
                  <a:gd name="T85" fmla="*/ 18 h 270"/>
                  <a:gd name="T86" fmla="*/ 249 w 249"/>
                  <a:gd name="T87" fmla="*/ 30 h 270"/>
                  <a:gd name="T88" fmla="*/ 249 w 249"/>
                  <a:gd name="T89" fmla="*/ 30 h 270"/>
                  <a:gd name="T90" fmla="*/ 249 w 249"/>
                  <a:gd name="T91" fmla="*/ 83 h 270"/>
                  <a:gd name="T92" fmla="*/ 249 w 249"/>
                  <a:gd name="T93" fmla="*/ 138 h 270"/>
                  <a:gd name="T94" fmla="*/ 249 w 249"/>
                  <a:gd name="T95"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 h="270">
                    <a:moveTo>
                      <a:pt x="249" y="138"/>
                    </a:moveTo>
                    <a:lnTo>
                      <a:pt x="249" y="138"/>
                    </a:lnTo>
                    <a:lnTo>
                      <a:pt x="249" y="189"/>
                    </a:lnTo>
                    <a:lnTo>
                      <a:pt x="249" y="240"/>
                    </a:lnTo>
                    <a:lnTo>
                      <a:pt x="249" y="240"/>
                    </a:lnTo>
                    <a:lnTo>
                      <a:pt x="248" y="254"/>
                    </a:lnTo>
                    <a:lnTo>
                      <a:pt x="246" y="259"/>
                    </a:lnTo>
                    <a:lnTo>
                      <a:pt x="245" y="264"/>
                    </a:lnTo>
                    <a:lnTo>
                      <a:pt x="240" y="266"/>
                    </a:lnTo>
                    <a:lnTo>
                      <a:pt x="235" y="269"/>
                    </a:lnTo>
                    <a:lnTo>
                      <a:pt x="229" y="270"/>
                    </a:lnTo>
                    <a:lnTo>
                      <a:pt x="221" y="270"/>
                    </a:lnTo>
                    <a:lnTo>
                      <a:pt x="221" y="270"/>
                    </a:lnTo>
                    <a:lnTo>
                      <a:pt x="125" y="269"/>
                    </a:lnTo>
                    <a:lnTo>
                      <a:pt x="27" y="270"/>
                    </a:lnTo>
                    <a:lnTo>
                      <a:pt x="27" y="270"/>
                    </a:lnTo>
                    <a:lnTo>
                      <a:pt x="14" y="269"/>
                    </a:lnTo>
                    <a:lnTo>
                      <a:pt x="9" y="267"/>
                    </a:lnTo>
                    <a:lnTo>
                      <a:pt x="6" y="264"/>
                    </a:lnTo>
                    <a:lnTo>
                      <a:pt x="3" y="261"/>
                    </a:lnTo>
                    <a:lnTo>
                      <a:pt x="1" y="256"/>
                    </a:lnTo>
                    <a:lnTo>
                      <a:pt x="0" y="243"/>
                    </a:lnTo>
                    <a:lnTo>
                      <a:pt x="0" y="243"/>
                    </a:lnTo>
                    <a:lnTo>
                      <a:pt x="0" y="134"/>
                    </a:lnTo>
                    <a:lnTo>
                      <a:pt x="0" y="27"/>
                    </a:lnTo>
                    <a:lnTo>
                      <a:pt x="0" y="27"/>
                    </a:lnTo>
                    <a:lnTo>
                      <a:pt x="0" y="19"/>
                    </a:lnTo>
                    <a:lnTo>
                      <a:pt x="1" y="14"/>
                    </a:lnTo>
                    <a:lnTo>
                      <a:pt x="3" y="10"/>
                    </a:lnTo>
                    <a:lnTo>
                      <a:pt x="6" y="6"/>
                    </a:lnTo>
                    <a:lnTo>
                      <a:pt x="9" y="3"/>
                    </a:lnTo>
                    <a:lnTo>
                      <a:pt x="14" y="2"/>
                    </a:lnTo>
                    <a:lnTo>
                      <a:pt x="27" y="0"/>
                    </a:lnTo>
                    <a:lnTo>
                      <a:pt x="27" y="0"/>
                    </a:lnTo>
                    <a:lnTo>
                      <a:pt x="125" y="2"/>
                    </a:lnTo>
                    <a:lnTo>
                      <a:pt x="222" y="0"/>
                    </a:lnTo>
                    <a:lnTo>
                      <a:pt x="222" y="0"/>
                    </a:lnTo>
                    <a:lnTo>
                      <a:pt x="230" y="2"/>
                    </a:lnTo>
                    <a:lnTo>
                      <a:pt x="237" y="2"/>
                    </a:lnTo>
                    <a:lnTo>
                      <a:pt x="241" y="5"/>
                    </a:lnTo>
                    <a:lnTo>
                      <a:pt x="245" y="8"/>
                    </a:lnTo>
                    <a:lnTo>
                      <a:pt x="248" y="11"/>
                    </a:lnTo>
                    <a:lnTo>
                      <a:pt x="249" y="18"/>
                    </a:lnTo>
                    <a:lnTo>
                      <a:pt x="249" y="30"/>
                    </a:lnTo>
                    <a:lnTo>
                      <a:pt x="249" y="30"/>
                    </a:lnTo>
                    <a:lnTo>
                      <a:pt x="249" y="83"/>
                    </a:lnTo>
                    <a:lnTo>
                      <a:pt x="249" y="138"/>
                    </a:lnTo>
                    <a:lnTo>
                      <a:pt x="249"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sp>
            <p:nvSpPr>
              <p:cNvPr id="71" name="Freeform 16">
                <a:extLst>
                  <a:ext uri="{FF2B5EF4-FFF2-40B4-BE49-F238E27FC236}">
                    <a16:creationId xmlns:a16="http://schemas.microsoft.com/office/drawing/2014/main" id="{AF4DBDC2-CE32-411E-9229-3B694FFE04BF}"/>
                  </a:ext>
                </a:extLst>
              </p:cNvPr>
              <p:cNvSpPr>
                <a:spLocks/>
              </p:cNvSpPr>
              <p:nvPr/>
            </p:nvSpPr>
            <p:spPr bwMode="auto">
              <a:xfrm>
                <a:off x="2654084" y="2159759"/>
                <a:ext cx="70580" cy="76533"/>
              </a:xfrm>
              <a:custGeom>
                <a:avLst/>
                <a:gdLst>
                  <a:gd name="T0" fmla="*/ 249 w 249"/>
                  <a:gd name="T1" fmla="*/ 134 h 270"/>
                  <a:gd name="T2" fmla="*/ 249 w 249"/>
                  <a:gd name="T3" fmla="*/ 134 h 270"/>
                  <a:gd name="T4" fmla="*/ 249 w 249"/>
                  <a:gd name="T5" fmla="*/ 189 h 270"/>
                  <a:gd name="T6" fmla="*/ 249 w 249"/>
                  <a:gd name="T7" fmla="*/ 242 h 270"/>
                  <a:gd name="T8" fmla="*/ 249 w 249"/>
                  <a:gd name="T9" fmla="*/ 242 h 270"/>
                  <a:gd name="T10" fmla="*/ 249 w 249"/>
                  <a:gd name="T11" fmla="*/ 254 h 270"/>
                  <a:gd name="T12" fmla="*/ 247 w 249"/>
                  <a:gd name="T13" fmla="*/ 259 h 270"/>
                  <a:gd name="T14" fmla="*/ 244 w 249"/>
                  <a:gd name="T15" fmla="*/ 262 h 270"/>
                  <a:gd name="T16" fmla="*/ 241 w 249"/>
                  <a:gd name="T17" fmla="*/ 266 h 270"/>
                  <a:gd name="T18" fmla="*/ 236 w 249"/>
                  <a:gd name="T19" fmla="*/ 269 h 270"/>
                  <a:gd name="T20" fmla="*/ 231 w 249"/>
                  <a:gd name="T21" fmla="*/ 270 h 270"/>
                  <a:gd name="T22" fmla="*/ 223 w 249"/>
                  <a:gd name="T23" fmla="*/ 270 h 270"/>
                  <a:gd name="T24" fmla="*/ 223 w 249"/>
                  <a:gd name="T25" fmla="*/ 270 h 270"/>
                  <a:gd name="T26" fmla="*/ 124 w 249"/>
                  <a:gd name="T27" fmla="*/ 269 h 270"/>
                  <a:gd name="T28" fmla="*/ 27 w 249"/>
                  <a:gd name="T29" fmla="*/ 270 h 270"/>
                  <a:gd name="T30" fmla="*/ 27 w 249"/>
                  <a:gd name="T31" fmla="*/ 270 h 270"/>
                  <a:gd name="T32" fmla="*/ 19 w 249"/>
                  <a:gd name="T33" fmla="*/ 269 h 270"/>
                  <a:gd name="T34" fmla="*/ 14 w 249"/>
                  <a:gd name="T35" fmla="*/ 269 h 270"/>
                  <a:gd name="T36" fmla="*/ 9 w 249"/>
                  <a:gd name="T37" fmla="*/ 266 h 270"/>
                  <a:gd name="T38" fmla="*/ 4 w 249"/>
                  <a:gd name="T39" fmla="*/ 264 h 270"/>
                  <a:gd name="T40" fmla="*/ 3 w 249"/>
                  <a:gd name="T41" fmla="*/ 259 h 270"/>
                  <a:gd name="T42" fmla="*/ 1 w 249"/>
                  <a:gd name="T43" fmla="*/ 254 h 270"/>
                  <a:gd name="T44" fmla="*/ 0 w 249"/>
                  <a:gd name="T45" fmla="*/ 242 h 270"/>
                  <a:gd name="T46" fmla="*/ 0 w 249"/>
                  <a:gd name="T47" fmla="*/ 242 h 270"/>
                  <a:gd name="T48" fmla="*/ 0 w 249"/>
                  <a:gd name="T49" fmla="*/ 136 h 270"/>
                  <a:gd name="T50" fmla="*/ 0 w 249"/>
                  <a:gd name="T51" fmla="*/ 29 h 270"/>
                  <a:gd name="T52" fmla="*/ 0 w 249"/>
                  <a:gd name="T53" fmla="*/ 29 h 270"/>
                  <a:gd name="T54" fmla="*/ 0 w 249"/>
                  <a:gd name="T55" fmla="*/ 21 h 270"/>
                  <a:gd name="T56" fmla="*/ 1 w 249"/>
                  <a:gd name="T57" fmla="*/ 14 h 270"/>
                  <a:gd name="T58" fmla="*/ 3 w 249"/>
                  <a:gd name="T59" fmla="*/ 10 h 270"/>
                  <a:gd name="T60" fmla="*/ 6 w 249"/>
                  <a:gd name="T61" fmla="*/ 6 h 270"/>
                  <a:gd name="T62" fmla="*/ 11 w 249"/>
                  <a:gd name="T63" fmla="*/ 3 h 270"/>
                  <a:gd name="T64" fmla="*/ 16 w 249"/>
                  <a:gd name="T65" fmla="*/ 2 h 270"/>
                  <a:gd name="T66" fmla="*/ 28 w 249"/>
                  <a:gd name="T67" fmla="*/ 0 h 270"/>
                  <a:gd name="T68" fmla="*/ 28 w 249"/>
                  <a:gd name="T69" fmla="*/ 0 h 270"/>
                  <a:gd name="T70" fmla="*/ 124 w 249"/>
                  <a:gd name="T71" fmla="*/ 2 h 270"/>
                  <a:gd name="T72" fmla="*/ 220 w 249"/>
                  <a:gd name="T73" fmla="*/ 0 h 270"/>
                  <a:gd name="T74" fmla="*/ 220 w 249"/>
                  <a:gd name="T75" fmla="*/ 0 h 270"/>
                  <a:gd name="T76" fmla="*/ 228 w 249"/>
                  <a:gd name="T77" fmla="*/ 0 h 270"/>
                  <a:gd name="T78" fmla="*/ 235 w 249"/>
                  <a:gd name="T79" fmla="*/ 2 h 270"/>
                  <a:gd name="T80" fmla="*/ 241 w 249"/>
                  <a:gd name="T81" fmla="*/ 5 h 270"/>
                  <a:gd name="T82" fmla="*/ 244 w 249"/>
                  <a:gd name="T83" fmla="*/ 8 h 270"/>
                  <a:gd name="T84" fmla="*/ 247 w 249"/>
                  <a:gd name="T85" fmla="*/ 11 h 270"/>
                  <a:gd name="T86" fmla="*/ 249 w 249"/>
                  <a:gd name="T87" fmla="*/ 18 h 270"/>
                  <a:gd name="T88" fmla="*/ 249 w 249"/>
                  <a:gd name="T89" fmla="*/ 32 h 270"/>
                  <a:gd name="T90" fmla="*/ 249 w 249"/>
                  <a:gd name="T91" fmla="*/ 32 h 270"/>
                  <a:gd name="T92" fmla="*/ 249 w 249"/>
                  <a:gd name="T93" fmla="*/ 83 h 270"/>
                  <a:gd name="T94" fmla="*/ 249 w 249"/>
                  <a:gd name="T95" fmla="*/ 134 h 270"/>
                  <a:gd name="T96" fmla="*/ 249 w 249"/>
                  <a:gd name="T97" fmla="*/ 134 h 270"/>
                  <a:gd name="T98" fmla="*/ 249 w 249"/>
                  <a:gd name="T99" fmla="*/ 134 h 270"/>
                  <a:gd name="T100" fmla="*/ 249 w 249"/>
                  <a:gd name="T10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70">
                    <a:moveTo>
                      <a:pt x="249" y="134"/>
                    </a:moveTo>
                    <a:lnTo>
                      <a:pt x="249" y="134"/>
                    </a:lnTo>
                    <a:lnTo>
                      <a:pt x="249" y="189"/>
                    </a:lnTo>
                    <a:lnTo>
                      <a:pt x="249" y="242"/>
                    </a:lnTo>
                    <a:lnTo>
                      <a:pt x="249" y="242"/>
                    </a:lnTo>
                    <a:lnTo>
                      <a:pt x="249" y="254"/>
                    </a:lnTo>
                    <a:lnTo>
                      <a:pt x="247" y="259"/>
                    </a:lnTo>
                    <a:lnTo>
                      <a:pt x="244" y="262"/>
                    </a:lnTo>
                    <a:lnTo>
                      <a:pt x="241" y="266"/>
                    </a:lnTo>
                    <a:lnTo>
                      <a:pt x="236" y="269"/>
                    </a:lnTo>
                    <a:lnTo>
                      <a:pt x="231" y="270"/>
                    </a:lnTo>
                    <a:lnTo>
                      <a:pt x="223" y="270"/>
                    </a:lnTo>
                    <a:lnTo>
                      <a:pt x="223" y="270"/>
                    </a:lnTo>
                    <a:lnTo>
                      <a:pt x="124" y="269"/>
                    </a:lnTo>
                    <a:lnTo>
                      <a:pt x="27" y="270"/>
                    </a:lnTo>
                    <a:lnTo>
                      <a:pt x="27" y="270"/>
                    </a:lnTo>
                    <a:lnTo>
                      <a:pt x="19" y="269"/>
                    </a:lnTo>
                    <a:lnTo>
                      <a:pt x="14" y="269"/>
                    </a:lnTo>
                    <a:lnTo>
                      <a:pt x="9" y="266"/>
                    </a:lnTo>
                    <a:lnTo>
                      <a:pt x="4" y="264"/>
                    </a:lnTo>
                    <a:lnTo>
                      <a:pt x="3" y="259"/>
                    </a:lnTo>
                    <a:lnTo>
                      <a:pt x="1" y="254"/>
                    </a:lnTo>
                    <a:lnTo>
                      <a:pt x="0" y="242"/>
                    </a:lnTo>
                    <a:lnTo>
                      <a:pt x="0" y="242"/>
                    </a:lnTo>
                    <a:lnTo>
                      <a:pt x="0" y="136"/>
                    </a:lnTo>
                    <a:lnTo>
                      <a:pt x="0" y="29"/>
                    </a:lnTo>
                    <a:lnTo>
                      <a:pt x="0" y="29"/>
                    </a:lnTo>
                    <a:lnTo>
                      <a:pt x="0" y="21"/>
                    </a:lnTo>
                    <a:lnTo>
                      <a:pt x="1" y="14"/>
                    </a:lnTo>
                    <a:lnTo>
                      <a:pt x="3" y="10"/>
                    </a:lnTo>
                    <a:lnTo>
                      <a:pt x="6" y="6"/>
                    </a:lnTo>
                    <a:lnTo>
                      <a:pt x="11" y="3"/>
                    </a:lnTo>
                    <a:lnTo>
                      <a:pt x="16" y="2"/>
                    </a:lnTo>
                    <a:lnTo>
                      <a:pt x="28" y="0"/>
                    </a:lnTo>
                    <a:lnTo>
                      <a:pt x="28" y="0"/>
                    </a:lnTo>
                    <a:lnTo>
                      <a:pt x="124" y="2"/>
                    </a:lnTo>
                    <a:lnTo>
                      <a:pt x="220" y="0"/>
                    </a:lnTo>
                    <a:lnTo>
                      <a:pt x="220" y="0"/>
                    </a:lnTo>
                    <a:lnTo>
                      <a:pt x="228" y="0"/>
                    </a:lnTo>
                    <a:lnTo>
                      <a:pt x="235" y="2"/>
                    </a:lnTo>
                    <a:lnTo>
                      <a:pt x="241" y="5"/>
                    </a:lnTo>
                    <a:lnTo>
                      <a:pt x="244" y="8"/>
                    </a:lnTo>
                    <a:lnTo>
                      <a:pt x="247" y="11"/>
                    </a:lnTo>
                    <a:lnTo>
                      <a:pt x="249" y="18"/>
                    </a:lnTo>
                    <a:lnTo>
                      <a:pt x="249" y="32"/>
                    </a:lnTo>
                    <a:lnTo>
                      <a:pt x="249" y="32"/>
                    </a:lnTo>
                    <a:lnTo>
                      <a:pt x="249" y="83"/>
                    </a:lnTo>
                    <a:lnTo>
                      <a:pt x="249" y="134"/>
                    </a:lnTo>
                    <a:lnTo>
                      <a:pt x="249" y="134"/>
                    </a:lnTo>
                    <a:lnTo>
                      <a:pt x="249" y="134"/>
                    </a:lnTo>
                    <a:lnTo>
                      <a:pt x="249"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011" tIns="48505" rIns="97011" bIns="48505" numCol="1" anchor="t" anchorCtr="0" compatLnSpc="1">
                <a:prstTxWarp prst="textNoShape">
                  <a:avLst/>
                </a:prstTxWarp>
              </a:bodyPr>
              <a:lstStyle/>
              <a:p>
                <a:pPr defTabSz="970084">
                  <a:defRPr/>
                </a:pPr>
                <a:endParaRPr lang="en-US" sz="1873" kern="0" dirty="0">
                  <a:solidFill>
                    <a:srgbClr val="FFFFFF"/>
                  </a:solidFill>
                  <a:latin typeface="Calibri" panose="020F0502020204030204"/>
                </a:endParaRPr>
              </a:p>
            </p:txBody>
          </p:sp>
        </p:grpSp>
        <p:sp>
          <p:nvSpPr>
            <p:cNvPr id="51" name="文本框 50">
              <a:extLst>
                <a:ext uri="{FF2B5EF4-FFF2-40B4-BE49-F238E27FC236}">
                  <a16:creationId xmlns:a16="http://schemas.microsoft.com/office/drawing/2014/main" id="{9B05206E-74FC-4C2C-BA36-543CB2D61E0B}"/>
                </a:ext>
              </a:extLst>
            </p:cNvPr>
            <p:cNvSpPr txBox="1"/>
            <p:nvPr/>
          </p:nvSpPr>
          <p:spPr>
            <a:xfrm>
              <a:off x="3731863" y="4539577"/>
              <a:ext cx="1336242" cy="374846"/>
            </a:xfrm>
            <a:prstGeom prst="rect">
              <a:avLst/>
            </a:prstGeom>
            <a:noFill/>
          </p:spPr>
          <p:txBody>
            <a:bodyPr wrap="square" rtlCol="0">
              <a:spAutoFit/>
            </a:bodyPr>
            <a:lstStyle/>
            <a:p>
              <a:pPr algn="ctr" defTabSz="932597">
                <a:defRPr/>
              </a:pPr>
              <a:r>
                <a:rPr lang="en-US" sz="1873" dirty="0">
                  <a:solidFill>
                    <a:srgbClr val="FFFFFF"/>
                  </a:solidFill>
                  <a:latin typeface="Segoe UI"/>
                </a:rPr>
                <a:t>Event Hub</a:t>
              </a:r>
            </a:p>
          </p:txBody>
        </p:sp>
        <p:pic>
          <p:nvPicPr>
            <p:cNvPr id="52" name="Picture 18" descr="Image result for stream analytics logo png">
              <a:extLst>
                <a:ext uri="{FF2B5EF4-FFF2-40B4-BE49-F238E27FC236}">
                  <a16:creationId xmlns:a16="http://schemas.microsoft.com/office/drawing/2014/main" id="{145BFA3F-698F-4BC3-A43A-C0C4EBC737C7}"/>
                </a:ext>
              </a:extLst>
            </p:cNvPr>
            <p:cNvPicPr>
              <a:picLocks noChangeAspect="1" noChangeArrowheads="1"/>
            </p:cNvPicPr>
            <p:nvPr/>
          </p:nvPicPr>
          <p:blipFill>
            <a:blip r:embed="rId10"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434236" y="3329259"/>
              <a:ext cx="874211" cy="458961"/>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E6F458DE-E761-4A77-B81D-DD1C59494D1C}"/>
                </a:ext>
              </a:extLst>
            </p:cNvPr>
            <p:cNvSpPr txBox="1"/>
            <p:nvPr/>
          </p:nvSpPr>
          <p:spPr>
            <a:xfrm>
              <a:off x="5295629" y="3877511"/>
              <a:ext cx="1227670" cy="594650"/>
            </a:xfrm>
            <a:prstGeom prst="rect">
              <a:avLst/>
            </a:prstGeom>
            <a:noFill/>
          </p:spPr>
          <p:txBody>
            <a:bodyPr wrap="square" rtlCol="0">
              <a:spAutoFit/>
            </a:bodyPr>
            <a:lstStyle/>
            <a:p>
              <a:pPr algn="ctr" defTabSz="932597">
                <a:defRPr/>
              </a:pPr>
              <a:r>
                <a:rPr lang="en-US" sz="1664" dirty="0">
                  <a:solidFill>
                    <a:srgbClr val="FFFFFF"/>
                  </a:solidFill>
                  <a:latin typeface="Segoe UI"/>
                </a:rPr>
                <a:t>Stream Analytics</a:t>
              </a:r>
            </a:p>
          </p:txBody>
        </p:sp>
        <p:grpSp>
          <p:nvGrpSpPr>
            <p:cNvPr id="54" name="组合 53">
              <a:extLst>
                <a:ext uri="{FF2B5EF4-FFF2-40B4-BE49-F238E27FC236}">
                  <a16:creationId xmlns:a16="http://schemas.microsoft.com/office/drawing/2014/main" id="{98452EC3-4F1F-4FCD-AF6A-CA000E00C098}"/>
                </a:ext>
              </a:extLst>
            </p:cNvPr>
            <p:cNvGrpSpPr/>
            <p:nvPr/>
          </p:nvGrpSpPr>
          <p:grpSpPr>
            <a:xfrm>
              <a:off x="6518995" y="2999078"/>
              <a:ext cx="765924" cy="1885116"/>
              <a:chOff x="4623457" y="1894577"/>
              <a:chExt cx="1056009" cy="2741826"/>
            </a:xfrm>
          </p:grpSpPr>
          <p:pic>
            <p:nvPicPr>
              <p:cNvPr id="60" name="Picture 2" descr="C:\Users\mitchellg\AppData\Local\Microsoft\Windows\Temporary Internet Files\Content.Outlook\DRES7FCJ\Storage_white (2).png">
                <a:extLst>
                  <a:ext uri="{FF2B5EF4-FFF2-40B4-BE49-F238E27FC236}">
                    <a16:creationId xmlns:a16="http://schemas.microsoft.com/office/drawing/2014/main" id="{4A6E4CD8-8D17-4675-95A1-03A4BE6E8004}"/>
                  </a:ext>
                </a:extLst>
              </p:cNvPr>
              <p:cNvPicPr>
                <a:picLocks noChangeAspect="1" noChangeArrowheads="1"/>
              </p:cNvPicPr>
              <p:nvPr/>
            </p:nvPicPr>
            <p:blipFill>
              <a:blip r:embed="rId11"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0673" y="4006747"/>
                <a:ext cx="629656" cy="629656"/>
              </a:xfrm>
              <a:prstGeom prst="rect">
                <a:avLst/>
              </a:prstGeom>
              <a:noFill/>
            </p:spPr>
          </p:pic>
          <p:pic>
            <p:nvPicPr>
              <p:cNvPr id="61" name="Picture 75">
                <a:extLst>
                  <a:ext uri="{FF2B5EF4-FFF2-40B4-BE49-F238E27FC236}">
                    <a16:creationId xmlns:a16="http://schemas.microsoft.com/office/drawing/2014/main" id="{40FB6CBA-F8CC-46C8-84ED-F81F5FFD9400}"/>
                  </a:ext>
                </a:extLst>
              </p:cNvPr>
              <p:cNvPicPr>
                <a:picLocks noChangeAspect="1"/>
              </p:cNvPicPr>
              <p:nvPr/>
            </p:nvPicPr>
            <p:blipFill>
              <a:blip r:embed="rId12" cstate="email">
                <a:duotone>
                  <a:schemeClr val="accent2">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4623457" y="3007027"/>
                <a:ext cx="1056009" cy="1056009"/>
              </a:xfrm>
              <a:prstGeom prst="rect">
                <a:avLst/>
              </a:prstGeom>
            </p:spPr>
          </p:pic>
          <p:pic>
            <p:nvPicPr>
              <p:cNvPr id="62" name="Picture 3">
                <a:extLst>
                  <a:ext uri="{FF2B5EF4-FFF2-40B4-BE49-F238E27FC236}">
                    <a16:creationId xmlns:a16="http://schemas.microsoft.com/office/drawing/2014/main" id="{B9C13BDB-DA74-4E95-A2C9-71F10367FD0C}"/>
                  </a:ext>
                </a:extLst>
              </p:cNvPr>
              <p:cNvPicPr>
                <a:picLocks noChangeAspect="1"/>
              </p:cNvPicPr>
              <p:nvPr/>
            </p:nvPicPr>
            <p:blipFill>
              <a:blip r:embed="rId1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72355" y="1894577"/>
                <a:ext cx="564759" cy="59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
                <a:extLst>
                  <a:ext uri="{FF2B5EF4-FFF2-40B4-BE49-F238E27FC236}">
                    <a16:creationId xmlns:a16="http://schemas.microsoft.com/office/drawing/2014/main" id="{767D065E-B059-4A05-B992-7D45C7925EE8}"/>
                  </a:ext>
                </a:extLst>
              </p:cNvPr>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6429" y="2616983"/>
                <a:ext cx="601979" cy="5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文本框 54">
              <a:extLst>
                <a:ext uri="{FF2B5EF4-FFF2-40B4-BE49-F238E27FC236}">
                  <a16:creationId xmlns:a16="http://schemas.microsoft.com/office/drawing/2014/main" id="{B6F3AD4B-6AAB-454D-9638-8BD9807500FC}"/>
                </a:ext>
              </a:extLst>
            </p:cNvPr>
            <p:cNvSpPr txBox="1"/>
            <p:nvPr/>
          </p:nvSpPr>
          <p:spPr>
            <a:xfrm>
              <a:off x="7016405" y="3026616"/>
              <a:ext cx="1227670" cy="265009"/>
            </a:xfrm>
            <a:prstGeom prst="rect">
              <a:avLst/>
            </a:prstGeom>
            <a:noFill/>
          </p:spPr>
          <p:txBody>
            <a:bodyPr wrap="square" rtlCol="0">
              <a:spAutoFit/>
            </a:bodyPr>
            <a:lstStyle/>
            <a:p>
              <a:pPr algn="ctr" defTabSz="932597">
                <a:defRPr/>
              </a:pPr>
              <a:r>
                <a:rPr lang="en-US" sz="1144" dirty="0">
                  <a:solidFill>
                    <a:srgbClr val="FFFFFF"/>
                  </a:solidFill>
                  <a:latin typeface="Segoe UI"/>
                </a:rPr>
                <a:t>SQL Database</a:t>
              </a:r>
            </a:p>
          </p:txBody>
        </p:sp>
        <p:sp>
          <p:nvSpPr>
            <p:cNvPr id="56" name="文本框 55">
              <a:extLst>
                <a:ext uri="{FF2B5EF4-FFF2-40B4-BE49-F238E27FC236}">
                  <a16:creationId xmlns:a16="http://schemas.microsoft.com/office/drawing/2014/main" id="{815E9D98-92EB-4CA2-8309-B6FB450D7603}"/>
                </a:ext>
              </a:extLst>
            </p:cNvPr>
            <p:cNvSpPr txBox="1"/>
            <p:nvPr/>
          </p:nvSpPr>
          <p:spPr>
            <a:xfrm>
              <a:off x="7096107" y="4419330"/>
              <a:ext cx="1068345" cy="437684"/>
            </a:xfrm>
            <a:prstGeom prst="rect">
              <a:avLst/>
            </a:prstGeom>
            <a:noFill/>
          </p:spPr>
          <p:txBody>
            <a:bodyPr wrap="square" rtlCol="0">
              <a:spAutoFit/>
            </a:bodyPr>
            <a:lstStyle/>
            <a:p>
              <a:pPr defTabSz="932597">
                <a:defRPr/>
              </a:pPr>
              <a:r>
                <a:rPr lang="en-US" sz="1144" dirty="0">
                  <a:solidFill>
                    <a:srgbClr val="FFFFFF"/>
                  </a:solidFill>
                  <a:latin typeface="Segoe UI"/>
                </a:rPr>
                <a:t>SQL Data Warehouse</a:t>
              </a:r>
            </a:p>
          </p:txBody>
        </p:sp>
        <p:sp>
          <p:nvSpPr>
            <p:cNvPr id="57" name="文本框 56">
              <a:extLst>
                <a:ext uri="{FF2B5EF4-FFF2-40B4-BE49-F238E27FC236}">
                  <a16:creationId xmlns:a16="http://schemas.microsoft.com/office/drawing/2014/main" id="{84935697-3B77-42E5-B57D-ECBAFD94ED87}"/>
                </a:ext>
              </a:extLst>
            </p:cNvPr>
            <p:cNvSpPr txBox="1"/>
            <p:nvPr/>
          </p:nvSpPr>
          <p:spPr>
            <a:xfrm>
              <a:off x="6990732" y="3956658"/>
              <a:ext cx="1227670" cy="265009"/>
            </a:xfrm>
            <a:prstGeom prst="rect">
              <a:avLst/>
            </a:prstGeom>
            <a:noFill/>
          </p:spPr>
          <p:txBody>
            <a:bodyPr wrap="square" rtlCol="0">
              <a:spAutoFit/>
            </a:bodyPr>
            <a:lstStyle/>
            <a:p>
              <a:pPr algn="ctr" defTabSz="932597">
                <a:defRPr/>
              </a:pPr>
              <a:r>
                <a:rPr lang="en-US" altLang="zh-CN" sz="1144" dirty="0" err="1">
                  <a:solidFill>
                    <a:srgbClr val="FFFFFF"/>
                  </a:solidFill>
                  <a:latin typeface="Segoe UI"/>
                  <a:ea typeface="宋体" panose="02010600030101010101" pitchFamily="2" charset="-122"/>
                </a:rPr>
                <a:t>DocumentDB</a:t>
              </a:r>
              <a:endParaRPr lang="en-US" sz="1144" dirty="0">
                <a:solidFill>
                  <a:srgbClr val="FFFFFF"/>
                </a:solidFill>
                <a:latin typeface="Segoe UI"/>
              </a:endParaRPr>
            </a:p>
          </p:txBody>
        </p:sp>
        <p:sp>
          <p:nvSpPr>
            <p:cNvPr id="58" name="文本框 57">
              <a:extLst>
                <a:ext uri="{FF2B5EF4-FFF2-40B4-BE49-F238E27FC236}">
                  <a16:creationId xmlns:a16="http://schemas.microsoft.com/office/drawing/2014/main" id="{AE3628A4-47DB-4A24-840D-60DFEEAA3852}"/>
                </a:ext>
              </a:extLst>
            </p:cNvPr>
            <p:cNvSpPr txBox="1"/>
            <p:nvPr/>
          </p:nvSpPr>
          <p:spPr>
            <a:xfrm>
              <a:off x="7118725" y="3429029"/>
              <a:ext cx="1057815" cy="437684"/>
            </a:xfrm>
            <a:prstGeom prst="rect">
              <a:avLst/>
            </a:prstGeom>
            <a:noFill/>
          </p:spPr>
          <p:txBody>
            <a:bodyPr wrap="square" rtlCol="0">
              <a:spAutoFit/>
            </a:bodyPr>
            <a:lstStyle/>
            <a:p>
              <a:pPr defTabSz="932597">
                <a:defRPr/>
              </a:pPr>
              <a:r>
                <a:rPr lang="en-US" sz="1144" dirty="0">
                  <a:solidFill>
                    <a:srgbClr val="FFFFFF"/>
                  </a:solidFill>
                  <a:latin typeface="Segoe UI"/>
                </a:rPr>
                <a:t>Table/Blog Storage</a:t>
              </a:r>
            </a:p>
          </p:txBody>
        </p:sp>
        <p:sp>
          <p:nvSpPr>
            <p:cNvPr id="59" name="矩形 58">
              <a:extLst>
                <a:ext uri="{FF2B5EF4-FFF2-40B4-BE49-F238E27FC236}">
                  <a16:creationId xmlns:a16="http://schemas.microsoft.com/office/drawing/2014/main" id="{8FB14B38-CC02-48EF-ACA7-FE39B8EAD0BD}"/>
                </a:ext>
              </a:extLst>
            </p:cNvPr>
            <p:cNvSpPr/>
            <p:nvPr/>
          </p:nvSpPr>
          <p:spPr>
            <a:xfrm>
              <a:off x="3207584" y="2880298"/>
              <a:ext cx="4873287" cy="3868179"/>
            </a:xfrm>
            <a:prstGeom prst="rect">
              <a:avLst/>
            </a:prstGeom>
            <a:noFill/>
            <a:ln>
              <a:solidFill>
                <a:srgbClr val="D83B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73">
                <a:solidFill>
                  <a:srgbClr val="FFFFFF"/>
                </a:solidFill>
                <a:latin typeface="Segoe UI"/>
              </a:endParaRPr>
            </a:p>
          </p:txBody>
        </p:sp>
      </p:grpSp>
      <p:grpSp>
        <p:nvGrpSpPr>
          <p:cNvPr id="72" name="组合 71">
            <a:extLst>
              <a:ext uri="{FF2B5EF4-FFF2-40B4-BE49-F238E27FC236}">
                <a16:creationId xmlns:a16="http://schemas.microsoft.com/office/drawing/2014/main" id="{78F4EB8D-EB78-49B1-980A-9B25D73EF8DD}"/>
              </a:ext>
            </a:extLst>
          </p:cNvPr>
          <p:cNvGrpSpPr/>
          <p:nvPr/>
        </p:nvGrpSpPr>
        <p:grpSpPr>
          <a:xfrm>
            <a:off x="8541448" y="2996119"/>
            <a:ext cx="1973185" cy="4023721"/>
            <a:chOff x="8209552" y="2880299"/>
            <a:chExt cx="1896908" cy="3868178"/>
          </a:xfrm>
        </p:grpSpPr>
        <p:pic>
          <p:nvPicPr>
            <p:cNvPr id="73" name="Picture 81">
              <a:extLst>
                <a:ext uri="{FF2B5EF4-FFF2-40B4-BE49-F238E27FC236}">
                  <a16:creationId xmlns:a16="http://schemas.microsoft.com/office/drawing/2014/main" id="{FFFAB4D1-581B-47AD-B213-A4C0EDDA179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423634" y="3029104"/>
              <a:ext cx="469643" cy="469643"/>
            </a:xfrm>
            <a:prstGeom prst="rect">
              <a:avLst/>
            </a:prstGeom>
            <a:solidFill>
              <a:schemeClr val="tx1">
                <a:lumMod val="50000"/>
                <a:lumOff val="50000"/>
              </a:schemeClr>
            </a:solidFill>
          </p:spPr>
        </p:pic>
        <p:sp>
          <p:nvSpPr>
            <p:cNvPr id="74" name="文本框 73">
              <a:extLst>
                <a:ext uri="{FF2B5EF4-FFF2-40B4-BE49-F238E27FC236}">
                  <a16:creationId xmlns:a16="http://schemas.microsoft.com/office/drawing/2014/main" id="{FC61C2D0-29D3-44BB-BD07-8FA9004363FB}"/>
                </a:ext>
              </a:extLst>
            </p:cNvPr>
            <p:cNvSpPr txBox="1"/>
            <p:nvPr/>
          </p:nvSpPr>
          <p:spPr>
            <a:xfrm>
              <a:off x="8933774" y="3128581"/>
              <a:ext cx="1017756" cy="312073"/>
            </a:xfrm>
            <a:prstGeom prst="rect">
              <a:avLst/>
            </a:prstGeom>
            <a:noFill/>
          </p:spPr>
          <p:txBody>
            <a:bodyPr wrap="square" rtlCol="0">
              <a:spAutoFit/>
            </a:bodyPr>
            <a:lstStyle/>
            <a:p>
              <a:pPr defTabSz="932597">
                <a:defRPr/>
              </a:pPr>
              <a:r>
                <a:rPr lang="zh-CN" altLang="en-US" sz="1456" dirty="0">
                  <a:solidFill>
                    <a:srgbClr val="FFFFFF"/>
                  </a:solidFill>
                  <a:latin typeface="Segoe UI"/>
                  <a:ea typeface="宋体" panose="02010600030101010101" pitchFamily="2" charset="-122"/>
                </a:rPr>
                <a:t>机器学习</a:t>
              </a:r>
              <a:endParaRPr lang="en-US" altLang="zh-CN" sz="1456" dirty="0">
                <a:solidFill>
                  <a:srgbClr val="FFFFFF"/>
                </a:solidFill>
                <a:latin typeface="Segoe UI"/>
                <a:ea typeface="宋体" panose="02010600030101010101" pitchFamily="2" charset="-122"/>
              </a:endParaRPr>
            </a:p>
          </p:txBody>
        </p:sp>
        <p:pic>
          <p:nvPicPr>
            <p:cNvPr id="75" name="Picture 2" descr="image001">
              <a:extLst>
                <a:ext uri="{FF2B5EF4-FFF2-40B4-BE49-F238E27FC236}">
                  <a16:creationId xmlns:a16="http://schemas.microsoft.com/office/drawing/2014/main" id="{18F1338E-6082-4D10-AA86-C134A8E361C7}"/>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356702" y="3759255"/>
              <a:ext cx="496821" cy="368927"/>
            </a:xfrm>
            <a:prstGeom prst="rect">
              <a:avLst/>
            </a:prstGeom>
            <a:solidFill>
              <a:schemeClr val="tx1">
                <a:lumMod val="50000"/>
                <a:lumOff val="50000"/>
              </a:schemeClr>
            </a:solidFill>
            <a:ln w="9525">
              <a:noFill/>
              <a:miter lim="800000"/>
              <a:headEnd/>
              <a:tailEnd/>
            </a:ln>
          </p:spPr>
        </p:pic>
        <p:sp>
          <p:nvSpPr>
            <p:cNvPr id="76" name="文本框 75">
              <a:extLst>
                <a:ext uri="{FF2B5EF4-FFF2-40B4-BE49-F238E27FC236}">
                  <a16:creationId xmlns:a16="http://schemas.microsoft.com/office/drawing/2014/main" id="{D59FCBD2-8361-4162-AB1E-37CB115A9C7D}"/>
                </a:ext>
              </a:extLst>
            </p:cNvPr>
            <p:cNvSpPr txBox="1"/>
            <p:nvPr/>
          </p:nvSpPr>
          <p:spPr>
            <a:xfrm>
              <a:off x="8955812" y="3744672"/>
              <a:ext cx="1006828" cy="312073"/>
            </a:xfrm>
            <a:prstGeom prst="rect">
              <a:avLst/>
            </a:prstGeom>
            <a:noFill/>
          </p:spPr>
          <p:txBody>
            <a:bodyPr wrap="square" rtlCol="0">
              <a:spAutoFit/>
            </a:bodyPr>
            <a:lstStyle/>
            <a:p>
              <a:pPr defTabSz="932597">
                <a:defRPr/>
              </a:pPr>
              <a:r>
                <a:rPr lang="en-US" altLang="zh-CN" sz="1456" dirty="0">
                  <a:solidFill>
                    <a:srgbClr val="FFFFFF"/>
                  </a:solidFill>
                  <a:latin typeface="Segoe UI"/>
                  <a:ea typeface="宋体" panose="02010600030101010101" pitchFamily="2" charset="-122"/>
                </a:rPr>
                <a:t>HDInsight</a:t>
              </a:r>
              <a:endParaRPr lang="en-US" sz="1456" dirty="0">
                <a:solidFill>
                  <a:srgbClr val="FFFFFF"/>
                </a:solidFill>
                <a:latin typeface="Segoe UI"/>
              </a:endParaRPr>
            </a:p>
          </p:txBody>
        </p:sp>
        <p:pic>
          <p:nvPicPr>
            <p:cNvPr id="77" name="图片 76">
              <a:extLst>
                <a:ext uri="{FF2B5EF4-FFF2-40B4-BE49-F238E27FC236}">
                  <a16:creationId xmlns:a16="http://schemas.microsoft.com/office/drawing/2014/main" id="{F9CF1AC1-0467-4A98-8B96-2D240A652141}"/>
                </a:ext>
              </a:extLst>
            </p:cNvPr>
            <p:cNvPicPr>
              <a:picLocks noChangeAspect="1"/>
            </p:cNvPicPr>
            <p:nvPr/>
          </p:nvPicPr>
          <p:blipFill rotWithShape="1">
            <a:blip r:embed="rId18" cstate="email">
              <a:duotone>
                <a:schemeClr val="accent6">
                  <a:shade val="45000"/>
                  <a:satMod val="135000"/>
                </a:schemeClr>
                <a:prstClr val="white"/>
              </a:duotone>
              <a:extLst>
                <a:ext uri="{BEBA8EAE-BF5A-486C-A8C5-ECC9F3942E4B}">
                  <a14:imgProps xmlns:a14="http://schemas.microsoft.com/office/drawing/2010/main">
                    <a14:imgLayer r:embed="rId19">
                      <a14:imgEffect>
                        <a14:sharpenSoften amount="50000"/>
                      </a14:imgEffect>
                    </a14:imgLayer>
                  </a14:imgProps>
                </a:ext>
                <a:ext uri="{28A0092B-C50C-407E-A947-70E740481C1C}">
                  <a14:useLocalDpi xmlns:a14="http://schemas.microsoft.com/office/drawing/2010/main"/>
                </a:ext>
              </a:extLst>
            </a:blip>
            <a:srcRect t="18072" b="21199"/>
            <a:stretch/>
          </p:blipFill>
          <p:spPr>
            <a:xfrm>
              <a:off x="8209552" y="4294237"/>
              <a:ext cx="814692" cy="494752"/>
            </a:xfrm>
            <a:prstGeom prst="rect">
              <a:avLst/>
            </a:prstGeom>
          </p:spPr>
        </p:pic>
        <p:sp>
          <p:nvSpPr>
            <p:cNvPr id="78" name="文本框 77">
              <a:extLst>
                <a:ext uri="{FF2B5EF4-FFF2-40B4-BE49-F238E27FC236}">
                  <a16:creationId xmlns:a16="http://schemas.microsoft.com/office/drawing/2014/main" id="{E0F9076F-0081-4C97-A39B-C36D8C816F33}"/>
                </a:ext>
              </a:extLst>
            </p:cNvPr>
            <p:cNvSpPr txBox="1"/>
            <p:nvPr/>
          </p:nvSpPr>
          <p:spPr>
            <a:xfrm>
              <a:off x="8963837" y="4373164"/>
              <a:ext cx="1006828" cy="751552"/>
            </a:xfrm>
            <a:prstGeom prst="rect">
              <a:avLst/>
            </a:prstGeom>
            <a:noFill/>
          </p:spPr>
          <p:txBody>
            <a:bodyPr wrap="square" rtlCol="0">
              <a:spAutoFit/>
            </a:bodyPr>
            <a:lstStyle/>
            <a:p>
              <a:pPr defTabSz="932597">
                <a:defRPr/>
              </a:pPr>
              <a:r>
                <a:rPr lang="zh-CN" altLang="en-US" sz="1456" dirty="0">
                  <a:solidFill>
                    <a:srgbClr val="FFFFFF"/>
                  </a:solidFill>
                  <a:latin typeface="Segoe UI"/>
                  <a:ea typeface="宋体" panose="02010600030101010101" pitchFamily="2" charset="-122"/>
                </a:rPr>
                <a:t>认知服务 </a:t>
              </a:r>
              <a:r>
                <a:rPr lang="en-US" altLang="zh-CN" sz="1456" dirty="0">
                  <a:solidFill>
                    <a:srgbClr val="FFFFFF"/>
                  </a:solidFill>
                  <a:latin typeface="Segoe UI"/>
                  <a:ea typeface="宋体" panose="02010600030101010101" pitchFamily="2" charset="-122"/>
                </a:rPr>
                <a:t>&amp; 28</a:t>
              </a:r>
              <a:r>
                <a:rPr lang="zh-CN" altLang="en-US" sz="1456" dirty="0">
                  <a:solidFill>
                    <a:srgbClr val="FFFFFF"/>
                  </a:solidFill>
                  <a:latin typeface="Segoe UI"/>
                  <a:ea typeface="宋体" panose="02010600030101010101" pitchFamily="2" charset="-122"/>
                </a:rPr>
                <a:t>项人工智能</a:t>
              </a:r>
              <a:endParaRPr lang="en-US" sz="1456" dirty="0">
                <a:solidFill>
                  <a:srgbClr val="FFFFFF"/>
                </a:solidFill>
                <a:latin typeface="Segoe UI"/>
              </a:endParaRPr>
            </a:p>
          </p:txBody>
        </p:sp>
        <p:sp>
          <p:nvSpPr>
            <p:cNvPr id="79" name="矩形 78">
              <a:extLst>
                <a:ext uri="{FF2B5EF4-FFF2-40B4-BE49-F238E27FC236}">
                  <a16:creationId xmlns:a16="http://schemas.microsoft.com/office/drawing/2014/main" id="{BC0151B5-E37D-4E27-A9E0-DDC3E65CB04F}"/>
                </a:ext>
              </a:extLst>
            </p:cNvPr>
            <p:cNvSpPr/>
            <p:nvPr/>
          </p:nvSpPr>
          <p:spPr>
            <a:xfrm>
              <a:off x="8284191" y="2880299"/>
              <a:ext cx="1822269" cy="3868178"/>
            </a:xfrm>
            <a:prstGeom prst="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73">
                <a:solidFill>
                  <a:srgbClr val="FFFFFF"/>
                </a:solidFill>
                <a:latin typeface="Segoe UI"/>
              </a:endParaRPr>
            </a:p>
          </p:txBody>
        </p:sp>
      </p:grpSp>
      <p:grpSp>
        <p:nvGrpSpPr>
          <p:cNvPr id="80" name="组合 79">
            <a:extLst>
              <a:ext uri="{FF2B5EF4-FFF2-40B4-BE49-F238E27FC236}">
                <a16:creationId xmlns:a16="http://schemas.microsoft.com/office/drawing/2014/main" id="{347F5B26-407F-4B49-B70C-2635F12259B5}"/>
              </a:ext>
            </a:extLst>
          </p:cNvPr>
          <p:cNvGrpSpPr/>
          <p:nvPr/>
        </p:nvGrpSpPr>
        <p:grpSpPr>
          <a:xfrm>
            <a:off x="10723783" y="2966054"/>
            <a:ext cx="1609635" cy="4053786"/>
            <a:chOff x="10307524" y="2851397"/>
            <a:chExt cx="1547412" cy="3897080"/>
          </a:xfrm>
        </p:grpSpPr>
        <p:grpSp>
          <p:nvGrpSpPr>
            <p:cNvPr id="81" name="组合 80">
              <a:extLst>
                <a:ext uri="{FF2B5EF4-FFF2-40B4-BE49-F238E27FC236}">
                  <a16:creationId xmlns:a16="http://schemas.microsoft.com/office/drawing/2014/main" id="{97E66B0C-8816-446B-A0C5-6F1962930ECD}"/>
                </a:ext>
              </a:extLst>
            </p:cNvPr>
            <p:cNvGrpSpPr/>
            <p:nvPr/>
          </p:nvGrpSpPr>
          <p:grpSpPr>
            <a:xfrm>
              <a:off x="10420477" y="2851397"/>
              <a:ext cx="1434459" cy="2301934"/>
              <a:chOff x="10579599" y="2434916"/>
              <a:chExt cx="1601596" cy="2690043"/>
            </a:xfrm>
          </p:grpSpPr>
          <p:sp>
            <p:nvSpPr>
              <p:cNvPr id="83" name="TextBox 427">
                <a:extLst>
                  <a:ext uri="{FF2B5EF4-FFF2-40B4-BE49-F238E27FC236}">
                    <a16:creationId xmlns:a16="http://schemas.microsoft.com/office/drawing/2014/main" id="{EC078E24-EF77-48C6-8206-2179AB1C0E29}"/>
                  </a:ext>
                </a:extLst>
              </p:cNvPr>
              <p:cNvSpPr txBox="1"/>
              <p:nvPr/>
            </p:nvSpPr>
            <p:spPr>
              <a:xfrm>
                <a:off x="11029656" y="2434916"/>
                <a:ext cx="1151539" cy="2690043"/>
              </a:xfrm>
              <a:prstGeom prst="rect">
                <a:avLst/>
              </a:prstGeom>
              <a:noFill/>
              <a:ln>
                <a:noFill/>
              </a:ln>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lnSpc>
                    <a:spcPct val="150000"/>
                  </a:lnSpc>
                  <a:defRPr/>
                </a:pPr>
                <a:r>
                  <a:rPr lang="en-US" altLang="zh-CN" sz="1424" dirty="0">
                    <a:solidFill>
                      <a:srgbClr val="FFFFFF"/>
                    </a:solidFill>
                    <a:latin typeface="Segoe UI"/>
                    <a:ea typeface="宋体" panose="02010600030101010101" pitchFamily="2" charset="-122"/>
                  </a:rPr>
                  <a:t>ERP/CRM</a:t>
                </a:r>
              </a:p>
              <a:p>
                <a:pPr defTabSz="950366">
                  <a:lnSpc>
                    <a:spcPct val="150000"/>
                  </a:lnSpc>
                  <a:defRPr/>
                </a:pPr>
                <a:r>
                  <a:rPr lang="zh-CN" altLang="en-US" sz="1424" dirty="0">
                    <a:solidFill>
                      <a:srgbClr val="FFFFFF"/>
                    </a:solidFill>
                    <a:latin typeface="Segoe UI"/>
                    <a:ea typeface="宋体" panose="02010600030101010101" pitchFamily="2" charset="-122"/>
                  </a:rPr>
                  <a:t>告警通知</a:t>
                </a:r>
                <a:endParaRPr lang="en-US" altLang="zh-CN" sz="1424" dirty="0">
                  <a:solidFill>
                    <a:srgbClr val="FFFFFF"/>
                  </a:solidFill>
                  <a:latin typeface="Segoe UI"/>
                  <a:ea typeface="宋体" panose="02010600030101010101" pitchFamily="2" charset="-122"/>
                </a:endParaRPr>
              </a:p>
              <a:p>
                <a:pPr defTabSz="950366">
                  <a:lnSpc>
                    <a:spcPct val="150000"/>
                  </a:lnSpc>
                  <a:defRPr/>
                </a:pPr>
                <a:r>
                  <a:rPr lang="zh-CN" altLang="en-US" sz="1424" dirty="0">
                    <a:solidFill>
                      <a:srgbClr val="FFFFFF"/>
                    </a:solidFill>
                    <a:latin typeface="Segoe UI"/>
                    <a:ea typeface="宋体" panose="02010600030101010101" pitchFamily="2" charset="-122"/>
                  </a:rPr>
                  <a:t>状态监控</a:t>
                </a:r>
                <a:endParaRPr lang="en-US" altLang="zh-CN" sz="1424" dirty="0">
                  <a:solidFill>
                    <a:srgbClr val="FFFFFF"/>
                  </a:solidFill>
                  <a:latin typeface="Segoe UI"/>
                  <a:ea typeface="宋体" panose="02010600030101010101" pitchFamily="2" charset="-122"/>
                </a:endParaRPr>
              </a:p>
              <a:p>
                <a:pPr defTabSz="950366">
                  <a:lnSpc>
                    <a:spcPct val="150000"/>
                  </a:lnSpc>
                  <a:defRPr/>
                </a:pPr>
                <a:r>
                  <a:rPr lang="zh-CN" altLang="en-US" sz="1424" dirty="0">
                    <a:solidFill>
                      <a:srgbClr val="FFFFFF"/>
                    </a:solidFill>
                    <a:latin typeface="Segoe UI"/>
                    <a:ea typeface="宋体" panose="02010600030101010101" pitchFamily="2" charset="-122"/>
                  </a:rPr>
                  <a:t>资产管理</a:t>
                </a:r>
                <a:endParaRPr lang="en-US" altLang="zh-CN" sz="1424" dirty="0">
                  <a:solidFill>
                    <a:srgbClr val="FFFFFF"/>
                  </a:solidFill>
                  <a:latin typeface="Segoe UI"/>
                  <a:ea typeface="宋体" panose="02010600030101010101" pitchFamily="2" charset="-122"/>
                </a:endParaRPr>
              </a:p>
              <a:p>
                <a:pPr defTabSz="950366">
                  <a:lnSpc>
                    <a:spcPct val="150000"/>
                  </a:lnSpc>
                  <a:defRPr/>
                </a:pPr>
                <a:r>
                  <a:rPr lang="zh-CN" altLang="en-US" sz="1424" dirty="0">
                    <a:solidFill>
                      <a:srgbClr val="FFFFFF"/>
                    </a:solidFill>
                    <a:latin typeface="Segoe UI"/>
                    <a:ea typeface="宋体" panose="02010600030101010101" pitchFamily="2" charset="-122"/>
                  </a:rPr>
                  <a:t>预测维修</a:t>
                </a:r>
                <a:endParaRPr lang="en-US" altLang="zh-CN" sz="1424" dirty="0">
                  <a:solidFill>
                    <a:srgbClr val="FFFFFF"/>
                  </a:solidFill>
                  <a:latin typeface="Segoe UI"/>
                  <a:ea typeface="宋体" panose="02010600030101010101" pitchFamily="2" charset="-122"/>
                </a:endParaRPr>
              </a:p>
              <a:p>
                <a:pPr defTabSz="950366">
                  <a:lnSpc>
                    <a:spcPct val="150000"/>
                  </a:lnSpc>
                  <a:defRPr/>
                </a:pPr>
                <a:r>
                  <a:rPr lang="zh-CN" altLang="en-US" sz="1424" dirty="0">
                    <a:solidFill>
                      <a:srgbClr val="FFFFFF"/>
                    </a:solidFill>
                    <a:latin typeface="Segoe UI"/>
                    <a:ea typeface="宋体" panose="02010600030101010101" pitchFamily="2" charset="-122"/>
                  </a:rPr>
                  <a:t>业务优化</a:t>
                </a:r>
                <a:endParaRPr lang="en-US" altLang="zh-CN" sz="1424" dirty="0">
                  <a:solidFill>
                    <a:srgbClr val="FFFFFF"/>
                  </a:solidFill>
                  <a:latin typeface="Segoe UI"/>
                  <a:ea typeface="宋体" panose="02010600030101010101" pitchFamily="2" charset="-122"/>
                </a:endParaRPr>
              </a:p>
              <a:p>
                <a:pPr defTabSz="950366">
                  <a:lnSpc>
                    <a:spcPct val="150000"/>
                  </a:lnSpc>
                  <a:defRPr/>
                </a:pPr>
                <a:r>
                  <a:rPr lang="zh-CN" altLang="en-US" sz="1424" dirty="0">
                    <a:solidFill>
                      <a:srgbClr val="FFFFFF"/>
                    </a:solidFill>
                    <a:latin typeface="Segoe UI"/>
                    <a:ea typeface="宋体" panose="02010600030101010101" pitchFamily="2" charset="-122"/>
                  </a:rPr>
                  <a:t>领导决策</a:t>
                </a:r>
                <a:endParaRPr lang="en-US" altLang="zh-CN" sz="1424" dirty="0">
                  <a:solidFill>
                    <a:srgbClr val="FFFFFF"/>
                  </a:solidFill>
                  <a:latin typeface="Segoe UI"/>
                  <a:ea typeface="宋体" panose="02010600030101010101" pitchFamily="2" charset="-122"/>
                </a:endParaRPr>
              </a:p>
            </p:txBody>
          </p:sp>
          <p:sp>
            <p:nvSpPr>
              <p:cNvPr id="84" name="Freeform 95">
                <a:extLst>
                  <a:ext uri="{FF2B5EF4-FFF2-40B4-BE49-F238E27FC236}">
                    <a16:creationId xmlns:a16="http://schemas.microsoft.com/office/drawing/2014/main" id="{B00851E9-3C29-495D-B9E8-D52B065D123F}"/>
                  </a:ext>
                </a:extLst>
              </p:cNvPr>
              <p:cNvSpPr>
                <a:spLocks noEditPoints="1"/>
              </p:cNvSpPr>
              <p:nvPr/>
            </p:nvSpPr>
            <p:spPr bwMode="auto">
              <a:xfrm>
                <a:off x="10601917" y="3226264"/>
                <a:ext cx="333657" cy="215574"/>
              </a:xfrm>
              <a:custGeom>
                <a:avLst/>
                <a:gdLst>
                  <a:gd name="T0" fmla="*/ 42 w 263"/>
                  <a:gd name="T1" fmla="*/ 147 h 209"/>
                  <a:gd name="T2" fmla="*/ 37 w 263"/>
                  <a:gd name="T3" fmla="*/ 209 h 209"/>
                  <a:gd name="T4" fmla="*/ 6 w 263"/>
                  <a:gd name="T5" fmla="*/ 204 h 209"/>
                  <a:gd name="T6" fmla="*/ 16 w 263"/>
                  <a:gd name="T7" fmla="*/ 158 h 209"/>
                  <a:gd name="T8" fmla="*/ 33 w 263"/>
                  <a:gd name="T9" fmla="*/ 158 h 209"/>
                  <a:gd name="T10" fmla="*/ 58 w 263"/>
                  <a:gd name="T11" fmla="*/ 209 h 209"/>
                  <a:gd name="T12" fmla="*/ 89 w 263"/>
                  <a:gd name="T13" fmla="*/ 204 h 209"/>
                  <a:gd name="T14" fmla="*/ 53 w 263"/>
                  <a:gd name="T15" fmla="*/ 135 h 209"/>
                  <a:gd name="T16" fmla="*/ 100 w 263"/>
                  <a:gd name="T17" fmla="*/ 204 h 209"/>
                  <a:gd name="T18" fmla="*/ 131 w 263"/>
                  <a:gd name="T19" fmla="*/ 209 h 209"/>
                  <a:gd name="T20" fmla="*/ 136 w 263"/>
                  <a:gd name="T21" fmla="*/ 111 h 209"/>
                  <a:gd name="T22" fmla="*/ 100 w 263"/>
                  <a:gd name="T23" fmla="*/ 204 h 209"/>
                  <a:gd name="T24" fmla="*/ 155 w 263"/>
                  <a:gd name="T25" fmla="*/ 122 h 209"/>
                  <a:gd name="T26" fmla="*/ 146 w 263"/>
                  <a:gd name="T27" fmla="*/ 204 h 209"/>
                  <a:gd name="T28" fmla="*/ 178 w 263"/>
                  <a:gd name="T29" fmla="*/ 209 h 209"/>
                  <a:gd name="T30" fmla="*/ 182 w 263"/>
                  <a:gd name="T31" fmla="*/ 110 h 209"/>
                  <a:gd name="T32" fmla="*/ 162 w 263"/>
                  <a:gd name="T33" fmla="*/ 124 h 209"/>
                  <a:gd name="T34" fmla="*/ 193 w 263"/>
                  <a:gd name="T35" fmla="*/ 204 h 209"/>
                  <a:gd name="T36" fmla="*/ 224 w 263"/>
                  <a:gd name="T37" fmla="*/ 209 h 209"/>
                  <a:gd name="T38" fmla="*/ 229 w 263"/>
                  <a:gd name="T39" fmla="*/ 66 h 209"/>
                  <a:gd name="T40" fmla="*/ 193 w 263"/>
                  <a:gd name="T41" fmla="*/ 99 h 209"/>
                  <a:gd name="T42" fmla="*/ 259 w 263"/>
                  <a:gd name="T43" fmla="*/ 0 h 209"/>
                  <a:gd name="T44" fmla="*/ 182 w 263"/>
                  <a:gd name="T45" fmla="*/ 9 h 209"/>
                  <a:gd name="T46" fmla="*/ 203 w 263"/>
                  <a:gd name="T47" fmla="*/ 37 h 209"/>
                  <a:gd name="T48" fmla="*/ 165 w 263"/>
                  <a:gd name="T49" fmla="*/ 76 h 209"/>
                  <a:gd name="T50" fmla="*/ 100 w 263"/>
                  <a:gd name="T51" fmla="*/ 18 h 209"/>
                  <a:gd name="T52" fmla="*/ 93 w 263"/>
                  <a:gd name="T53" fmla="*/ 18 h 209"/>
                  <a:gd name="T54" fmla="*/ 2 w 263"/>
                  <a:gd name="T55" fmla="*/ 135 h 209"/>
                  <a:gd name="T56" fmla="*/ 24 w 263"/>
                  <a:gd name="T57" fmla="*/ 155 h 209"/>
                  <a:gd name="T58" fmla="*/ 91 w 263"/>
                  <a:gd name="T59" fmla="*/ 82 h 209"/>
                  <a:gd name="T60" fmla="*/ 99 w 263"/>
                  <a:gd name="T61" fmla="*/ 80 h 209"/>
                  <a:gd name="T62" fmla="*/ 162 w 263"/>
                  <a:gd name="T63" fmla="*/ 117 h 209"/>
                  <a:gd name="T64" fmla="*/ 225 w 263"/>
                  <a:gd name="T65" fmla="*/ 59 h 209"/>
                  <a:gd name="T66" fmla="*/ 232 w 263"/>
                  <a:gd name="T67" fmla="*/ 59 h 209"/>
                  <a:gd name="T68" fmla="*/ 257 w 263"/>
                  <a:gd name="T69" fmla="*/ 84 h 209"/>
                  <a:gd name="T70" fmla="*/ 263 w 263"/>
                  <a:gd name="T71" fmla="*/ 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09">
                    <a:moveTo>
                      <a:pt x="33" y="158"/>
                    </a:moveTo>
                    <a:cubicBezTo>
                      <a:pt x="42" y="147"/>
                      <a:pt x="42" y="147"/>
                      <a:pt x="42" y="147"/>
                    </a:cubicBezTo>
                    <a:cubicBezTo>
                      <a:pt x="42" y="204"/>
                      <a:pt x="42" y="204"/>
                      <a:pt x="42" y="204"/>
                    </a:cubicBezTo>
                    <a:cubicBezTo>
                      <a:pt x="42" y="207"/>
                      <a:pt x="40" y="209"/>
                      <a:pt x="37" y="209"/>
                    </a:cubicBezTo>
                    <a:cubicBezTo>
                      <a:pt x="11" y="209"/>
                      <a:pt x="11" y="209"/>
                      <a:pt x="11" y="209"/>
                    </a:cubicBezTo>
                    <a:cubicBezTo>
                      <a:pt x="9" y="209"/>
                      <a:pt x="6" y="207"/>
                      <a:pt x="6" y="204"/>
                    </a:cubicBezTo>
                    <a:cubicBezTo>
                      <a:pt x="6" y="148"/>
                      <a:pt x="6" y="148"/>
                      <a:pt x="6" y="148"/>
                    </a:cubicBezTo>
                    <a:cubicBezTo>
                      <a:pt x="16" y="158"/>
                      <a:pt x="16" y="158"/>
                      <a:pt x="16" y="158"/>
                    </a:cubicBezTo>
                    <a:cubicBezTo>
                      <a:pt x="18" y="160"/>
                      <a:pt x="21" y="162"/>
                      <a:pt x="24" y="162"/>
                    </a:cubicBezTo>
                    <a:cubicBezTo>
                      <a:pt x="27" y="162"/>
                      <a:pt x="31" y="160"/>
                      <a:pt x="33" y="158"/>
                    </a:cubicBezTo>
                    <a:close/>
                    <a:moveTo>
                      <a:pt x="53" y="204"/>
                    </a:moveTo>
                    <a:cubicBezTo>
                      <a:pt x="53" y="207"/>
                      <a:pt x="55" y="209"/>
                      <a:pt x="58" y="209"/>
                    </a:cubicBezTo>
                    <a:cubicBezTo>
                      <a:pt x="84" y="209"/>
                      <a:pt x="84" y="209"/>
                      <a:pt x="84" y="209"/>
                    </a:cubicBezTo>
                    <a:cubicBezTo>
                      <a:pt x="87" y="209"/>
                      <a:pt x="89" y="207"/>
                      <a:pt x="89" y="204"/>
                    </a:cubicBezTo>
                    <a:cubicBezTo>
                      <a:pt x="89" y="95"/>
                      <a:pt x="89" y="95"/>
                      <a:pt x="89" y="95"/>
                    </a:cubicBezTo>
                    <a:cubicBezTo>
                      <a:pt x="53" y="135"/>
                      <a:pt x="53" y="135"/>
                      <a:pt x="53" y="135"/>
                    </a:cubicBezTo>
                    <a:lnTo>
                      <a:pt x="53" y="204"/>
                    </a:lnTo>
                    <a:close/>
                    <a:moveTo>
                      <a:pt x="100" y="204"/>
                    </a:moveTo>
                    <a:cubicBezTo>
                      <a:pt x="100" y="207"/>
                      <a:pt x="102" y="209"/>
                      <a:pt x="105" y="209"/>
                    </a:cubicBezTo>
                    <a:cubicBezTo>
                      <a:pt x="131" y="209"/>
                      <a:pt x="131" y="209"/>
                      <a:pt x="131" y="209"/>
                    </a:cubicBezTo>
                    <a:cubicBezTo>
                      <a:pt x="134" y="209"/>
                      <a:pt x="136" y="207"/>
                      <a:pt x="136" y="204"/>
                    </a:cubicBezTo>
                    <a:cubicBezTo>
                      <a:pt x="136" y="111"/>
                      <a:pt x="136" y="111"/>
                      <a:pt x="136" y="111"/>
                    </a:cubicBezTo>
                    <a:cubicBezTo>
                      <a:pt x="100" y="89"/>
                      <a:pt x="100" y="89"/>
                      <a:pt x="100" y="89"/>
                    </a:cubicBezTo>
                    <a:lnTo>
                      <a:pt x="100" y="204"/>
                    </a:lnTo>
                    <a:close/>
                    <a:moveTo>
                      <a:pt x="162" y="124"/>
                    </a:moveTo>
                    <a:cubicBezTo>
                      <a:pt x="160" y="124"/>
                      <a:pt x="157" y="124"/>
                      <a:pt x="155" y="122"/>
                    </a:cubicBezTo>
                    <a:cubicBezTo>
                      <a:pt x="146" y="117"/>
                      <a:pt x="146" y="117"/>
                      <a:pt x="146" y="117"/>
                    </a:cubicBezTo>
                    <a:cubicBezTo>
                      <a:pt x="146" y="204"/>
                      <a:pt x="146" y="204"/>
                      <a:pt x="146" y="204"/>
                    </a:cubicBezTo>
                    <a:cubicBezTo>
                      <a:pt x="146" y="207"/>
                      <a:pt x="149" y="209"/>
                      <a:pt x="151" y="209"/>
                    </a:cubicBezTo>
                    <a:cubicBezTo>
                      <a:pt x="178" y="209"/>
                      <a:pt x="178" y="209"/>
                      <a:pt x="178" y="209"/>
                    </a:cubicBezTo>
                    <a:cubicBezTo>
                      <a:pt x="180" y="209"/>
                      <a:pt x="182" y="207"/>
                      <a:pt x="182" y="204"/>
                    </a:cubicBezTo>
                    <a:cubicBezTo>
                      <a:pt x="182" y="110"/>
                      <a:pt x="182" y="110"/>
                      <a:pt x="182" y="110"/>
                    </a:cubicBezTo>
                    <a:cubicBezTo>
                      <a:pt x="172" y="121"/>
                      <a:pt x="172" y="121"/>
                      <a:pt x="172" y="121"/>
                    </a:cubicBezTo>
                    <a:cubicBezTo>
                      <a:pt x="169" y="123"/>
                      <a:pt x="166" y="124"/>
                      <a:pt x="162" y="124"/>
                    </a:cubicBezTo>
                    <a:close/>
                    <a:moveTo>
                      <a:pt x="193" y="99"/>
                    </a:moveTo>
                    <a:cubicBezTo>
                      <a:pt x="193" y="204"/>
                      <a:pt x="193" y="204"/>
                      <a:pt x="193" y="204"/>
                    </a:cubicBezTo>
                    <a:cubicBezTo>
                      <a:pt x="193" y="207"/>
                      <a:pt x="195" y="209"/>
                      <a:pt x="198" y="209"/>
                    </a:cubicBezTo>
                    <a:cubicBezTo>
                      <a:pt x="224" y="209"/>
                      <a:pt x="224" y="209"/>
                      <a:pt x="224" y="209"/>
                    </a:cubicBezTo>
                    <a:cubicBezTo>
                      <a:pt x="227" y="209"/>
                      <a:pt x="229" y="207"/>
                      <a:pt x="229" y="204"/>
                    </a:cubicBezTo>
                    <a:cubicBezTo>
                      <a:pt x="229" y="66"/>
                      <a:pt x="229" y="66"/>
                      <a:pt x="229" y="66"/>
                    </a:cubicBezTo>
                    <a:cubicBezTo>
                      <a:pt x="228" y="65"/>
                      <a:pt x="228" y="65"/>
                      <a:pt x="228" y="65"/>
                    </a:cubicBezTo>
                    <a:lnTo>
                      <a:pt x="193" y="99"/>
                    </a:lnTo>
                    <a:close/>
                    <a:moveTo>
                      <a:pt x="259" y="0"/>
                    </a:moveTo>
                    <a:cubicBezTo>
                      <a:pt x="259" y="0"/>
                      <a:pt x="259" y="0"/>
                      <a:pt x="259" y="0"/>
                    </a:cubicBezTo>
                    <a:cubicBezTo>
                      <a:pt x="184" y="6"/>
                      <a:pt x="184" y="6"/>
                      <a:pt x="184" y="6"/>
                    </a:cubicBezTo>
                    <a:cubicBezTo>
                      <a:pt x="181" y="6"/>
                      <a:pt x="180" y="8"/>
                      <a:pt x="182" y="9"/>
                    </a:cubicBezTo>
                    <a:cubicBezTo>
                      <a:pt x="203" y="30"/>
                      <a:pt x="203" y="30"/>
                      <a:pt x="203" y="30"/>
                    </a:cubicBezTo>
                    <a:cubicBezTo>
                      <a:pt x="205" y="32"/>
                      <a:pt x="205" y="35"/>
                      <a:pt x="203" y="37"/>
                    </a:cubicBezTo>
                    <a:cubicBezTo>
                      <a:pt x="168" y="74"/>
                      <a:pt x="168" y="74"/>
                      <a:pt x="168" y="74"/>
                    </a:cubicBezTo>
                    <a:cubicBezTo>
                      <a:pt x="167" y="75"/>
                      <a:pt x="166" y="76"/>
                      <a:pt x="165" y="76"/>
                    </a:cubicBezTo>
                    <a:cubicBezTo>
                      <a:pt x="163" y="76"/>
                      <a:pt x="162" y="75"/>
                      <a:pt x="161" y="75"/>
                    </a:cubicBezTo>
                    <a:cubicBezTo>
                      <a:pt x="100" y="18"/>
                      <a:pt x="100" y="18"/>
                      <a:pt x="100" y="18"/>
                    </a:cubicBezTo>
                    <a:cubicBezTo>
                      <a:pt x="99" y="17"/>
                      <a:pt x="98" y="17"/>
                      <a:pt x="97" y="17"/>
                    </a:cubicBezTo>
                    <a:cubicBezTo>
                      <a:pt x="95" y="17"/>
                      <a:pt x="94" y="17"/>
                      <a:pt x="93" y="18"/>
                    </a:cubicBezTo>
                    <a:cubicBezTo>
                      <a:pt x="2" y="127"/>
                      <a:pt x="2" y="127"/>
                      <a:pt x="2" y="127"/>
                    </a:cubicBezTo>
                    <a:cubicBezTo>
                      <a:pt x="0" y="129"/>
                      <a:pt x="0" y="133"/>
                      <a:pt x="2" y="135"/>
                    </a:cubicBezTo>
                    <a:cubicBezTo>
                      <a:pt x="21" y="153"/>
                      <a:pt x="21" y="153"/>
                      <a:pt x="21" y="153"/>
                    </a:cubicBezTo>
                    <a:cubicBezTo>
                      <a:pt x="22" y="154"/>
                      <a:pt x="23" y="155"/>
                      <a:pt x="24" y="155"/>
                    </a:cubicBezTo>
                    <a:cubicBezTo>
                      <a:pt x="25" y="155"/>
                      <a:pt x="27" y="154"/>
                      <a:pt x="28" y="153"/>
                    </a:cubicBezTo>
                    <a:cubicBezTo>
                      <a:pt x="91" y="82"/>
                      <a:pt x="91" y="82"/>
                      <a:pt x="91" y="82"/>
                    </a:cubicBezTo>
                    <a:cubicBezTo>
                      <a:pt x="92" y="80"/>
                      <a:pt x="94" y="80"/>
                      <a:pt x="96" y="80"/>
                    </a:cubicBezTo>
                    <a:cubicBezTo>
                      <a:pt x="97" y="80"/>
                      <a:pt x="98" y="80"/>
                      <a:pt x="99" y="80"/>
                    </a:cubicBezTo>
                    <a:cubicBezTo>
                      <a:pt x="159" y="117"/>
                      <a:pt x="159" y="117"/>
                      <a:pt x="159" y="117"/>
                    </a:cubicBezTo>
                    <a:cubicBezTo>
                      <a:pt x="160" y="117"/>
                      <a:pt x="161" y="117"/>
                      <a:pt x="162" y="117"/>
                    </a:cubicBezTo>
                    <a:cubicBezTo>
                      <a:pt x="164" y="117"/>
                      <a:pt x="166" y="117"/>
                      <a:pt x="167" y="116"/>
                    </a:cubicBezTo>
                    <a:cubicBezTo>
                      <a:pt x="225" y="59"/>
                      <a:pt x="225" y="59"/>
                      <a:pt x="225" y="59"/>
                    </a:cubicBezTo>
                    <a:cubicBezTo>
                      <a:pt x="226" y="58"/>
                      <a:pt x="227" y="58"/>
                      <a:pt x="228" y="58"/>
                    </a:cubicBezTo>
                    <a:cubicBezTo>
                      <a:pt x="230" y="58"/>
                      <a:pt x="231" y="58"/>
                      <a:pt x="232" y="59"/>
                    </a:cubicBezTo>
                    <a:cubicBezTo>
                      <a:pt x="255" y="83"/>
                      <a:pt x="255" y="83"/>
                      <a:pt x="255" y="83"/>
                    </a:cubicBezTo>
                    <a:cubicBezTo>
                      <a:pt x="256" y="83"/>
                      <a:pt x="257" y="84"/>
                      <a:pt x="257" y="84"/>
                    </a:cubicBezTo>
                    <a:cubicBezTo>
                      <a:pt x="258" y="84"/>
                      <a:pt x="259" y="83"/>
                      <a:pt x="259" y="81"/>
                    </a:cubicBezTo>
                    <a:cubicBezTo>
                      <a:pt x="263" y="5"/>
                      <a:pt x="263" y="5"/>
                      <a:pt x="263" y="5"/>
                    </a:cubicBezTo>
                    <a:cubicBezTo>
                      <a:pt x="263" y="2"/>
                      <a:pt x="261" y="0"/>
                      <a:pt x="259" y="0"/>
                    </a:cubicBezTo>
                    <a:close/>
                  </a:path>
                </a:pathLst>
              </a:custGeom>
              <a:solidFill>
                <a:srgbClr val="00B050"/>
              </a:solid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8448">
                  <a:defRPr/>
                </a:pPr>
                <a:endParaRPr lang="en-US" sz="1118" dirty="0">
                  <a:solidFill>
                    <a:srgbClr val="FFFFFF"/>
                  </a:solidFill>
                  <a:latin typeface="Segoe UI"/>
                </a:endParaRPr>
              </a:p>
            </p:txBody>
          </p:sp>
          <p:sp>
            <p:nvSpPr>
              <p:cNvPr id="85" name="Freeform 96">
                <a:extLst>
                  <a:ext uri="{FF2B5EF4-FFF2-40B4-BE49-F238E27FC236}">
                    <a16:creationId xmlns:a16="http://schemas.microsoft.com/office/drawing/2014/main" id="{8DF102D0-48D3-4E64-A28B-6D7D1D921436}"/>
                  </a:ext>
                </a:extLst>
              </p:cNvPr>
              <p:cNvSpPr>
                <a:spLocks noEditPoints="1"/>
              </p:cNvSpPr>
              <p:nvPr/>
            </p:nvSpPr>
            <p:spPr bwMode="auto">
              <a:xfrm>
                <a:off x="10579599" y="2513715"/>
                <a:ext cx="317536" cy="255415"/>
              </a:xfrm>
              <a:custGeom>
                <a:avLst/>
                <a:gdLst>
                  <a:gd name="T0" fmla="*/ 621 w 621"/>
                  <a:gd name="T1" fmla="*/ 307 h 614"/>
                  <a:gd name="T2" fmla="*/ 621 w 621"/>
                  <a:gd name="T3" fmla="*/ 555 h 614"/>
                  <a:gd name="T4" fmla="*/ 606 w 621"/>
                  <a:gd name="T5" fmla="*/ 578 h 614"/>
                  <a:gd name="T6" fmla="*/ 505 w 621"/>
                  <a:gd name="T7" fmla="*/ 613 h 614"/>
                  <a:gd name="T8" fmla="*/ 485 w 621"/>
                  <a:gd name="T9" fmla="*/ 608 h 614"/>
                  <a:gd name="T10" fmla="*/ 353 w 621"/>
                  <a:gd name="T11" fmla="*/ 487 h 614"/>
                  <a:gd name="T12" fmla="*/ 251 w 621"/>
                  <a:gd name="T13" fmla="*/ 392 h 614"/>
                  <a:gd name="T14" fmla="*/ 214 w 621"/>
                  <a:gd name="T15" fmla="*/ 390 h 614"/>
                  <a:gd name="T16" fmla="*/ 112 w 621"/>
                  <a:gd name="T17" fmla="*/ 473 h 614"/>
                  <a:gd name="T18" fmla="*/ 78 w 621"/>
                  <a:gd name="T19" fmla="*/ 477 h 614"/>
                  <a:gd name="T20" fmla="*/ 11 w 621"/>
                  <a:gd name="T21" fmla="*/ 445 h 614"/>
                  <a:gd name="T22" fmla="*/ 1 w 621"/>
                  <a:gd name="T23" fmla="*/ 430 h 614"/>
                  <a:gd name="T24" fmla="*/ 1 w 621"/>
                  <a:gd name="T25" fmla="*/ 183 h 614"/>
                  <a:gd name="T26" fmla="*/ 9 w 621"/>
                  <a:gd name="T27" fmla="*/ 169 h 614"/>
                  <a:gd name="T28" fmla="*/ 85 w 621"/>
                  <a:gd name="T29" fmla="*/ 133 h 614"/>
                  <a:gd name="T30" fmla="*/ 105 w 621"/>
                  <a:gd name="T31" fmla="*/ 136 h 614"/>
                  <a:gd name="T32" fmla="*/ 223 w 621"/>
                  <a:gd name="T33" fmla="*/ 231 h 614"/>
                  <a:gd name="T34" fmla="*/ 237 w 621"/>
                  <a:gd name="T35" fmla="*/ 231 h 614"/>
                  <a:gd name="T36" fmla="*/ 249 w 621"/>
                  <a:gd name="T37" fmla="*/ 223 h 614"/>
                  <a:gd name="T38" fmla="*/ 372 w 621"/>
                  <a:gd name="T39" fmla="*/ 107 h 614"/>
                  <a:gd name="T40" fmla="*/ 488 w 621"/>
                  <a:gd name="T41" fmla="*/ 5 h 614"/>
                  <a:gd name="T42" fmla="*/ 509 w 621"/>
                  <a:gd name="T43" fmla="*/ 2 h 614"/>
                  <a:gd name="T44" fmla="*/ 605 w 621"/>
                  <a:gd name="T45" fmla="*/ 34 h 614"/>
                  <a:gd name="T46" fmla="*/ 621 w 621"/>
                  <a:gd name="T47" fmla="*/ 57 h 614"/>
                  <a:gd name="T48" fmla="*/ 621 w 621"/>
                  <a:gd name="T49" fmla="*/ 307 h 614"/>
                  <a:gd name="T50" fmla="*/ 327 w 621"/>
                  <a:gd name="T51" fmla="*/ 307 h 614"/>
                  <a:gd name="T52" fmla="*/ 499 w 621"/>
                  <a:gd name="T53" fmla="*/ 432 h 614"/>
                  <a:gd name="T54" fmla="*/ 499 w 621"/>
                  <a:gd name="T55" fmla="*/ 181 h 614"/>
                  <a:gd name="T56" fmla="*/ 327 w 621"/>
                  <a:gd name="T57" fmla="*/ 307 h 614"/>
                  <a:gd name="T58" fmla="*/ 93 w 621"/>
                  <a:gd name="T59" fmla="*/ 226 h 614"/>
                  <a:gd name="T60" fmla="*/ 93 w 621"/>
                  <a:gd name="T61" fmla="*/ 383 h 614"/>
                  <a:gd name="T62" fmla="*/ 173 w 621"/>
                  <a:gd name="T63" fmla="*/ 305 h 614"/>
                  <a:gd name="T64" fmla="*/ 93 w 621"/>
                  <a:gd name="T65" fmla="*/ 22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1" h="614">
                    <a:moveTo>
                      <a:pt x="621" y="307"/>
                    </a:moveTo>
                    <a:cubicBezTo>
                      <a:pt x="621" y="389"/>
                      <a:pt x="621" y="472"/>
                      <a:pt x="621" y="555"/>
                    </a:cubicBezTo>
                    <a:cubicBezTo>
                      <a:pt x="621" y="567"/>
                      <a:pt x="619" y="574"/>
                      <a:pt x="606" y="578"/>
                    </a:cubicBezTo>
                    <a:cubicBezTo>
                      <a:pt x="572" y="589"/>
                      <a:pt x="539" y="602"/>
                      <a:pt x="505" y="613"/>
                    </a:cubicBezTo>
                    <a:cubicBezTo>
                      <a:pt x="499" y="614"/>
                      <a:pt x="489" y="612"/>
                      <a:pt x="485" y="608"/>
                    </a:cubicBezTo>
                    <a:cubicBezTo>
                      <a:pt x="440" y="568"/>
                      <a:pt x="397" y="528"/>
                      <a:pt x="353" y="487"/>
                    </a:cubicBezTo>
                    <a:cubicBezTo>
                      <a:pt x="319" y="456"/>
                      <a:pt x="285" y="424"/>
                      <a:pt x="251" y="392"/>
                    </a:cubicBezTo>
                    <a:cubicBezTo>
                      <a:pt x="234" y="376"/>
                      <a:pt x="233" y="375"/>
                      <a:pt x="214" y="390"/>
                    </a:cubicBezTo>
                    <a:cubicBezTo>
                      <a:pt x="180" y="417"/>
                      <a:pt x="146" y="445"/>
                      <a:pt x="112" y="473"/>
                    </a:cubicBezTo>
                    <a:cubicBezTo>
                      <a:pt x="101" y="482"/>
                      <a:pt x="92" y="485"/>
                      <a:pt x="78" y="477"/>
                    </a:cubicBezTo>
                    <a:cubicBezTo>
                      <a:pt x="57" y="465"/>
                      <a:pt x="33" y="456"/>
                      <a:pt x="11" y="445"/>
                    </a:cubicBezTo>
                    <a:cubicBezTo>
                      <a:pt x="6" y="442"/>
                      <a:pt x="1" y="435"/>
                      <a:pt x="1" y="430"/>
                    </a:cubicBezTo>
                    <a:cubicBezTo>
                      <a:pt x="0" y="348"/>
                      <a:pt x="0" y="265"/>
                      <a:pt x="1" y="183"/>
                    </a:cubicBezTo>
                    <a:cubicBezTo>
                      <a:pt x="1" y="178"/>
                      <a:pt x="5" y="171"/>
                      <a:pt x="9" y="169"/>
                    </a:cubicBezTo>
                    <a:cubicBezTo>
                      <a:pt x="34" y="156"/>
                      <a:pt x="60" y="145"/>
                      <a:pt x="85" y="133"/>
                    </a:cubicBezTo>
                    <a:cubicBezTo>
                      <a:pt x="93" y="129"/>
                      <a:pt x="98" y="130"/>
                      <a:pt x="105" y="136"/>
                    </a:cubicBezTo>
                    <a:cubicBezTo>
                      <a:pt x="144" y="168"/>
                      <a:pt x="183" y="200"/>
                      <a:pt x="223" y="231"/>
                    </a:cubicBezTo>
                    <a:cubicBezTo>
                      <a:pt x="226" y="233"/>
                      <a:pt x="233" y="233"/>
                      <a:pt x="237" y="231"/>
                    </a:cubicBezTo>
                    <a:cubicBezTo>
                      <a:pt x="242" y="230"/>
                      <a:pt x="246" y="226"/>
                      <a:pt x="249" y="223"/>
                    </a:cubicBezTo>
                    <a:cubicBezTo>
                      <a:pt x="290" y="184"/>
                      <a:pt x="331" y="145"/>
                      <a:pt x="372" y="107"/>
                    </a:cubicBezTo>
                    <a:cubicBezTo>
                      <a:pt x="410" y="72"/>
                      <a:pt x="449" y="38"/>
                      <a:pt x="488" y="5"/>
                    </a:cubicBezTo>
                    <a:cubicBezTo>
                      <a:pt x="493" y="1"/>
                      <a:pt x="503" y="0"/>
                      <a:pt x="509" y="2"/>
                    </a:cubicBezTo>
                    <a:cubicBezTo>
                      <a:pt x="541" y="12"/>
                      <a:pt x="573" y="24"/>
                      <a:pt x="605" y="34"/>
                    </a:cubicBezTo>
                    <a:cubicBezTo>
                      <a:pt x="617" y="38"/>
                      <a:pt x="621" y="45"/>
                      <a:pt x="621" y="57"/>
                    </a:cubicBezTo>
                    <a:cubicBezTo>
                      <a:pt x="621" y="140"/>
                      <a:pt x="621" y="224"/>
                      <a:pt x="621" y="307"/>
                    </a:cubicBezTo>
                    <a:close/>
                    <a:moveTo>
                      <a:pt x="327" y="307"/>
                    </a:moveTo>
                    <a:cubicBezTo>
                      <a:pt x="386" y="350"/>
                      <a:pt x="442" y="390"/>
                      <a:pt x="499" y="432"/>
                    </a:cubicBezTo>
                    <a:cubicBezTo>
                      <a:pt x="499" y="347"/>
                      <a:pt x="499" y="265"/>
                      <a:pt x="499" y="181"/>
                    </a:cubicBezTo>
                    <a:cubicBezTo>
                      <a:pt x="441" y="223"/>
                      <a:pt x="385" y="264"/>
                      <a:pt x="327" y="307"/>
                    </a:cubicBezTo>
                    <a:close/>
                    <a:moveTo>
                      <a:pt x="93" y="226"/>
                    </a:moveTo>
                    <a:cubicBezTo>
                      <a:pt x="93" y="280"/>
                      <a:pt x="93" y="333"/>
                      <a:pt x="93" y="383"/>
                    </a:cubicBezTo>
                    <a:cubicBezTo>
                      <a:pt x="119" y="358"/>
                      <a:pt x="146" y="332"/>
                      <a:pt x="173" y="305"/>
                    </a:cubicBezTo>
                    <a:cubicBezTo>
                      <a:pt x="147" y="280"/>
                      <a:pt x="120" y="253"/>
                      <a:pt x="93" y="226"/>
                    </a:cubicBezTo>
                    <a:close/>
                  </a:path>
                </a:pathLst>
              </a:custGeom>
              <a:solidFill>
                <a:srgbClr val="00B050"/>
              </a:solid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grpSp>
            <p:nvGrpSpPr>
              <p:cNvPr id="86" name="Group 97">
                <a:extLst>
                  <a:ext uri="{FF2B5EF4-FFF2-40B4-BE49-F238E27FC236}">
                    <a16:creationId xmlns:a16="http://schemas.microsoft.com/office/drawing/2014/main" id="{12856CB7-F5F0-4E64-84EF-1542A4202DF6}"/>
                  </a:ext>
                </a:extLst>
              </p:cNvPr>
              <p:cNvGrpSpPr/>
              <p:nvPr/>
            </p:nvGrpSpPr>
            <p:grpSpPr>
              <a:xfrm>
                <a:off x="10594164" y="2785672"/>
                <a:ext cx="330630" cy="310192"/>
                <a:chOff x="11124721" y="5444983"/>
                <a:chExt cx="731779" cy="843093"/>
              </a:xfrm>
              <a:solidFill>
                <a:schemeClr val="bg1">
                  <a:lumMod val="40000"/>
                  <a:lumOff val="60000"/>
                </a:schemeClr>
              </a:solidFill>
            </p:grpSpPr>
            <p:sp>
              <p:nvSpPr>
                <p:cNvPr id="91" name="Freeform 102">
                  <a:extLst>
                    <a:ext uri="{FF2B5EF4-FFF2-40B4-BE49-F238E27FC236}">
                      <a16:creationId xmlns:a16="http://schemas.microsoft.com/office/drawing/2014/main" id="{648B2540-7EB7-49FD-A884-B786C651091C}"/>
                    </a:ext>
                  </a:extLst>
                </p:cNvPr>
                <p:cNvSpPr>
                  <a:spLocks noEditPoints="1"/>
                </p:cNvSpPr>
                <p:nvPr/>
              </p:nvSpPr>
              <p:spPr bwMode="auto">
                <a:xfrm>
                  <a:off x="11124721" y="5591547"/>
                  <a:ext cx="731779" cy="696529"/>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rgbClr val="00B050"/>
                </a:solid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dirty="0">
                    <a:solidFill>
                      <a:srgbClr val="FFFFFF"/>
                    </a:solidFill>
                    <a:latin typeface="Segoe UI"/>
                  </a:endParaRPr>
                </a:p>
              </p:txBody>
            </p:sp>
            <p:grpSp>
              <p:nvGrpSpPr>
                <p:cNvPr id="92" name="Group 103">
                  <a:extLst>
                    <a:ext uri="{FF2B5EF4-FFF2-40B4-BE49-F238E27FC236}">
                      <a16:creationId xmlns:a16="http://schemas.microsoft.com/office/drawing/2014/main" id="{07A7FA3D-CE1D-4645-ADDD-B77B555DC843}"/>
                    </a:ext>
                  </a:extLst>
                </p:cNvPr>
                <p:cNvGrpSpPr/>
                <p:nvPr/>
              </p:nvGrpSpPr>
              <p:grpSpPr>
                <a:xfrm>
                  <a:off x="11564371" y="5444983"/>
                  <a:ext cx="114208" cy="410304"/>
                  <a:chOff x="11564371" y="5444983"/>
                  <a:chExt cx="114208" cy="410304"/>
                </a:xfrm>
                <a:grpFill/>
              </p:grpSpPr>
              <p:sp>
                <p:nvSpPr>
                  <p:cNvPr id="93" name="Freeform 104">
                    <a:extLst>
                      <a:ext uri="{FF2B5EF4-FFF2-40B4-BE49-F238E27FC236}">
                        <a16:creationId xmlns:a16="http://schemas.microsoft.com/office/drawing/2014/main" id="{AAA82FB0-633F-4BF3-9F75-865B5F8A0FEB}"/>
                      </a:ext>
                    </a:extLst>
                  </p:cNvPr>
                  <p:cNvSpPr>
                    <a:spLocks/>
                  </p:cNvSpPr>
                  <p:nvPr/>
                </p:nvSpPr>
                <p:spPr bwMode="auto">
                  <a:xfrm>
                    <a:off x="11564371" y="5444983"/>
                    <a:ext cx="114208" cy="63450"/>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grp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sp>
                <p:nvSpPr>
                  <p:cNvPr id="94" name="Freeform 105">
                    <a:extLst>
                      <a:ext uri="{FF2B5EF4-FFF2-40B4-BE49-F238E27FC236}">
                        <a16:creationId xmlns:a16="http://schemas.microsoft.com/office/drawing/2014/main" id="{CAD33F9A-444C-4CC5-AA97-934324E4CF63}"/>
                      </a:ext>
                    </a:extLst>
                  </p:cNvPr>
                  <p:cNvSpPr>
                    <a:spLocks/>
                  </p:cNvSpPr>
                  <p:nvPr/>
                </p:nvSpPr>
                <p:spPr bwMode="auto">
                  <a:xfrm>
                    <a:off x="11564371" y="5793248"/>
                    <a:ext cx="114208" cy="62039"/>
                  </a:xfrm>
                  <a:custGeom>
                    <a:avLst/>
                    <a:gdLst>
                      <a:gd name="T0" fmla="*/ 334 w 334"/>
                      <a:gd name="T1" fmla="*/ 0 h 183"/>
                      <a:gd name="T2" fmla="*/ 334 w 334"/>
                      <a:gd name="T3" fmla="*/ 183 h 183"/>
                      <a:gd name="T4" fmla="*/ 0 w 334"/>
                      <a:gd name="T5" fmla="*/ 183 h 183"/>
                      <a:gd name="T6" fmla="*/ 0 w 334"/>
                      <a:gd name="T7" fmla="*/ 0 h 183"/>
                      <a:gd name="T8" fmla="*/ 334 w 334"/>
                      <a:gd name="T9" fmla="*/ 0 h 183"/>
                    </a:gdLst>
                    <a:ahLst/>
                    <a:cxnLst>
                      <a:cxn ang="0">
                        <a:pos x="T0" y="T1"/>
                      </a:cxn>
                      <a:cxn ang="0">
                        <a:pos x="T2" y="T3"/>
                      </a:cxn>
                      <a:cxn ang="0">
                        <a:pos x="T4" y="T5"/>
                      </a:cxn>
                      <a:cxn ang="0">
                        <a:pos x="T6" y="T7"/>
                      </a:cxn>
                      <a:cxn ang="0">
                        <a:pos x="T8" y="T9"/>
                      </a:cxn>
                    </a:cxnLst>
                    <a:rect l="0" t="0" r="r" b="b"/>
                    <a:pathLst>
                      <a:path w="334" h="183">
                        <a:moveTo>
                          <a:pt x="334" y="0"/>
                        </a:moveTo>
                        <a:cubicBezTo>
                          <a:pt x="334" y="61"/>
                          <a:pt x="334" y="122"/>
                          <a:pt x="334" y="183"/>
                        </a:cubicBezTo>
                        <a:cubicBezTo>
                          <a:pt x="222" y="183"/>
                          <a:pt x="111" y="183"/>
                          <a:pt x="0" y="183"/>
                        </a:cubicBezTo>
                        <a:cubicBezTo>
                          <a:pt x="0" y="122"/>
                          <a:pt x="0" y="61"/>
                          <a:pt x="0" y="0"/>
                        </a:cubicBezTo>
                        <a:cubicBezTo>
                          <a:pt x="111" y="0"/>
                          <a:pt x="222" y="0"/>
                          <a:pt x="334" y="0"/>
                        </a:cubicBezTo>
                        <a:close/>
                      </a:path>
                    </a:pathLst>
                  </a:custGeom>
                  <a:grp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sp>
                <p:nvSpPr>
                  <p:cNvPr id="95" name="Freeform 106">
                    <a:extLst>
                      <a:ext uri="{FF2B5EF4-FFF2-40B4-BE49-F238E27FC236}">
                        <a16:creationId xmlns:a16="http://schemas.microsoft.com/office/drawing/2014/main" id="{3F51C8B7-87E0-4A1A-BDF7-B4BE93C6D453}"/>
                      </a:ext>
                    </a:extLst>
                  </p:cNvPr>
                  <p:cNvSpPr>
                    <a:spLocks/>
                  </p:cNvSpPr>
                  <p:nvPr/>
                </p:nvSpPr>
                <p:spPr bwMode="auto">
                  <a:xfrm>
                    <a:off x="11564371" y="5621230"/>
                    <a:ext cx="114208" cy="62039"/>
                  </a:xfrm>
                  <a:custGeom>
                    <a:avLst/>
                    <a:gdLst>
                      <a:gd name="T0" fmla="*/ 0 w 335"/>
                      <a:gd name="T1" fmla="*/ 0 h 184"/>
                      <a:gd name="T2" fmla="*/ 335 w 335"/>
                      <a:gd name="T3" fmla="*/ 0 h 184"/>
                      <a:gd name="T4" fmla="*/ 335 w 335"/>
                      <a:gd name="T5" fmla="*/ 184 h 184"/>
                      <a:gd name="T6" fmla="*/ 0 w 335"/>
                      <a:gd name="T7" fmla="*/ 184 h 184"/>
                      <a:gd name="T8" fmla="*/ 0 w 335"/>
                      <a:gd name="T9" fmla="*/ 0 h 184"/>
                    </a:gdLst>
                    <a:ahLst/>
                    <a:cxnLst>
                      <a:cxn ang="0">
                        <a:pos x="T0" y="T1"/>
                      </a:cxn>
                      <a:cxn ang="0">
                        <a:pos x="T2" y="T3"/>
                      </a:cxn>
                      <a:cxn ang="0">
                        <a:pos x="T4" y="T5"/>
                      </a:cxn>
                      <a:cxn ang="0">
                        <a:pos x="T6" y="T7"/>
                      </a:cxn>
                      <a:cxn ang="0">
                        <a:pos x="T8" y="T9"/>
                      </a:cxn>
                    </a:cxnLst>
                    <a:rect l="0" t="0" r="r" b="b"/>
                    <a:pathLst>
                      <a:path w="335" h="184">
                        <a:moveTo>
                          <a:pt x="0" y="0"/>
                        </a:moveTo>
                        <a:cubicBezTo>
                          <a:pt x="112" y="0"/>
                          <a:pt x="223" y="0"/>
                          <a:pt x="335" y="0"/>
                        </a:cubicBezTo>
                        <a:cubicBezTo>
                          <a:pt x="335" y="61"/>
                          <a:pt x="335" y="122"/>
                          <a:pt x="335" y="184"/>
                        </a:cubicBezTo>
                        <a:cubicBezTo>
                          <a:pt x="223" y="184"/>
                          <a:pt x="112" y="184"/>
                          <a:pt x="0" y="184"/>
                        </a:cubicBezTo>
                        <a:cubicBezTo>
                          <a:pt x="0" y="122"/>
                          <a:pt x="0" y="62"/>
                          <a:pt x="0" y="0"/>
                        </a:cubicBezTo>
                        <a:close/>
                      </a:path>
                    </a:pathLst>
                  </a:custGeom>
                  <a:grp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sp>
                <p:nvSpPr>
                  <p:cNvPr id="96" name="Freeform 107">
                    <a:extLst>
                      <a:ext uri="{FF2B5EF4-FFF2-40B4-BE49-F238E27FC236}">
                        <a16:creationId xmlns:a16="http://schemas.microsoft.com/office/drawing/2014/main" id="{A4CE53B2-2301-46A5-A07B-5E3BA6245EA0}"/>
                      </a:ext>
                    </a:extLst>
                  </p:cNvPr>
                  <p:cNvSpPr>
                    <a:spLocks/>
                  </p:cNvSpPr>
                  <p:nvPr/>
                </p:nvSpPr>
                <p:spPr bwMode="auto">
                  <a:xfrm>
                    <a:off x="11564371" y="5532402"/>
                    <a:ext cx="114208" cy="63450"/>
                  </a:xfrm>
                  <a:custGeom>
                    <a:avLst/>
                    <a:gdLst>
                      <a:gd name="T0" fmla="*/ 334 w 334"/>
                      <a:gd name="T1" fmla="*/ 183 h 183"/>
                      <a:gd name="T2" fmla="*/ 0 w 334"/>
                      <a:gd name="T3" fmla="*/ 183 h 183"/>
                      <a:gd name="T4" fmla="*/ 0 w 334"/>
                      <a:gd name="T5" fmla="*/ 0 h 183"/>
                      <a:gd name="T6" fmla="*/ 334 w 334"/>
                      <a:gd name="T7" fmla="*/ 0 h 183"/>
                      <a:gd name="T8" fmla="*/ 334 w 334"/>
                      <a:gd name="T9" fmla="*/ 183 h 183"/>
                    </a:gdLst>
                    <a:ahLst/>
                    <a:cxnLst>
                      <a:cxn ang="0">
                        <a:pos x="T0" y="T1"/>
                      </a:cxn>
                      <a:cxn ang="0">
                        <a:pos x="T2" y="T3"/>
                      </a:cxn>
                      <a:cxn ang="0">
                        <a:pos x="T4" y="T5"/>
                      </a:cxn>
                      <a:cxn ang="0">
                        <a:pos x="T6" y="T7"/>
                      </a:cxn>
                      <a:cxn ang="0">
                        <a:pos x="T8" y="T9"/>
                      </a:cxn>
                    </a:cxnLst>
                    <a:rect l="0" t="0" r="r" b="b"/>
                    <a:pathLst>
                      <a:path w="334" h="183">
                        <a:moveTo>
                          <a:pt x="334" y="183"/>
                        </a:moveTo>
                        <a:cubicBezTo>
                          <a:pt x="222" y="183"/>
                          <a:pt x="111" y="183"/>
                          <a:pt x="0" y="183"/>
                        </a:cubicBezTo>
                        <a:cubicBezTo>
                          <a:pt x="0" y="122"/>
                          <a:pt x="0" y="61"/>
                          <a:pt x="0" y="0"/>
                        </a:cubicBezTo>
                        <a:cubicBezTo>
                          <a:pt x="111" y="0"/>
                          <a:pt x="222" y="0"/>
                          <a:pt x="334" y="0"/>
                        </a:cubicBezTo>
                        <a:cubicBezTo>
                          <a:pt x="334" y="61"/>
                          <a:pt x="334" y="122"/>
                          <a:pt x="334" y="183"/>
                        </a:cubicBezTo>
                        <a:close/>
                      </a:path>
                    </a:pathLst>
                  </a:custGeom>
                  <a:grp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sp>
                <p:nvSpPr>
                  <p:cNvPr id="97" name="Freeform 108">
                    <a:extLst>
                      <a:ext uri="{FF2B5EF4-FFF2-40B4-BE49-F238E27FC236}">
                        <a16:creationId xmlns:a16="http://schemas.microsoft.com/office/drawing/2014/main" id="{05649E2C-516B-48D1-AAA9-0A1783F45B26}"/>
                      </a:ext>
                    </a:extLst>
                  </p:cNvPr>
                  <p:cNvSpPr>
                    <a:spLocks/>
                  </p:cNvSpPr>
                  <p:nvPr/>
                </p:nvSpPr>
                <p:spPr bwMode="auto">
                  <a:xfrm>
                    <a:off x="11564371" y="5707239"/>
                    <a:ext cx="114208" cy="63450"/>
                  </a:xfrm>
                  <a:custGeom>
                    <a:avLst/>
                    <a:gdLst>
                      <a:gd name="T0" fmla="*/ 0 w 334"/>
                      <a:gd name="T1" fmla="*/ 0 h 183"/>
                      <a:gd name="T2" fmla="*/ 334 w 334"/>
                      <a:gd name="T3" fmla="*/ 0 h 183"/>
                      <a:gd name="T4" fmla="*/ 334 w 334"/>
                      <a:gd name="T5" fmla="*/ 183 h 183"/>
                      <a:gd name="T6" fmla="*/ 0 w 334"/>
                      <a:gd name="T7" fmla="*/ 183 h 183"/>
                      <a:gd name="T8" fmla="*/ 0 w 334"/>
                      <a:gd name="T9" fmla="*/ 0 h 183"/>
                    </a:gdLst>
                    <a:ahLst/>
                    <a:cxnLst>
                      <a:cxn ang="0">
                        <a:pos x="T0" y="T1"/>
                      </a:cxn>
                      <a:cxn ang="0">
                        <a:pos x="T2" y="T3"/>
                      </a:cxn>
                      <a:cxn ang="0">
                        <a:pos x="T4" y="T5"/>
                      </a:cxn>
                      <a:cxn ang="0">
                        <a:pos x="T6" y="T7"/>
                      </a:cxn>
                      <a:cxn ang="0">
                        <a:pos x="T8" y="T9"/>
                      </a:cxn>
                    </a:cxnLst>
                    <a:rect l="0" t="0" r="r" b="b"/>
                    <a:pathLst>
                      <a:path w="334" h="183">
                        <a:moveTo>
                          <a:pt x="0" y="0"/>
                        </a:moveTo>
                        <a:cubicBezTo>
                          <a:pt x="111" y="0"/>
                          <a:pt x="222" y="0"/>
                          <a:pt x="334" y="0"/>
                        </a:cubicBezTo>
                        <a:cubicBezTo>
                          <a:pt x="334" y="61"/>
                          <a:pt x="334" y="122"/>
                          <a:pt x="334" y="183"/>
                        </a:cubicBezTo>
                        <a:cubicBezTo>
                          <a:pt x="222" y="183"/>
                          <a:pt x="111" y="183"/>
                          <a:pt x="0" y="183"/>
                        </a:cubicBezTo>
                        <a:cubicBezTo>
                          <a:pt x="0" y="122"/>
                          <a:pt x="0" y="61"/>
                          <a:pt x="0" y="0"/>
                        </a:cubicBezTo>
                        <a:close/>
                      </a:path>
                    </a:pathLst>
                  </a:custGeom>
                  <a:grp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grpSp>
          </p:grpSp>
          <p:sp>
            <p:nvSpPr>
              <p:cNvPr id="87" name="Freeform 98">
                <a:extLst>
                  <a:ext uri="{FF2B5EF4-FFF2-40B4-BE49-F238E27FC236}">
                    <a16:creationId xmlns:a16="http://schemas.microsoft.com/office/drawing/2014/main" id="{FD727518-A347-4541-A04F-84FC60F32266}"/>
                  </a:ext>
                </a:extLst>
              </p:cNvPr>
              <p:cNvSpPr>
                <a:spLocks noChangeAspect="1" noEditPoints="1"/>
              </p:cNvSpPr>
              <p:nvPr/>
            </p:nvSpPr>
            <p:spPr bwMode="black">
              <a:xfrm>
                <a:off x="10594164" y="3681288"/>
                <a:ext cx="347113" cy="18208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B050"/>
              </a:solidFill>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dirty="0">
                  <a:solidFill>
                    <a:srgbClr val="FFFFFF"/>
                  </a:solidFill>
                  <a:latin typeface="Segoe UI"/>
                </a:endParaRPr>
              </a:p>
            </p:txBody>
          </p:sp>
          <p:sp>
            <p:nvSpPr>
              <p:cNvPr id="88" name="Freeform 99">
                <a:extLst>
                  <a:ext uri="{FF2B5EF4-FFF2-40B4-BE49-F238E27FC236}">
                    <a16:creationId xmlns:a16="http://schemas.microsoft.com/office/drawing/2014/main" id="{18F4EAF8-E99D-4DE4-9978-AE232FADD02D}"/>
                  </a:ext>
                </a:extLst>
              </p:cNvPr>
              <p:cNvSpPr>
                <a:spLocks noEditPoints="1"/>
              </p:cNvSpPr>
              <p:nvPr/>
            </p:nvSpPr>
            <p:spPr bwMode="auto">
              <a:xfrm rot="20281014">
                <a:off x="10617150" y="4027161"/>
                <a:ext cx="272911" cy="222233"/>
              </a:xfrm>
              <a:custGeom>
                <a:avLst/>
                <a:gdLst>
                  <a:gd name="T0" fmla="*/ 86 w 219"/>
                  <a:gd name="T1" fmla="*/ 109 h 219"/>
                  <a:gd name="T2" fmla="*/ 109 w 219"/>
                  <a:gd name="T3" fmla="*/ 86 h 219"/>
                  <a:gd name="T4" fmla="*/ 133 w 219"/>
                  <a:gd name="T5" fmla="*/ 109 h 219"/>
                  <a:gd name="T6" fmla="*/ 109 w 219"/>
                  <a:gd name="T7" fmla="*/ 133 h 219"/>
                  <a:gd name="T8" fmla="*/ 86 w 219"/>
                  <a:gd name="T9" fmla="*/ 109 h 219"/>
                  <a:gd name="T10" fmla="*/ 119 w 219"/>
                  <a:gd name="T11" fmla="*/ 0 h 219"/>
                  <a:gd name="T12" fmla="*/ 100 w 219"/>
                  <a:gd name="T13" fmla="*/ 0 h 219"/>
                  <a:gd name="T14" fmla="*/ 89 w 219"/>
                  <a:gd name="T15" fmla="*/ 30 h 219"/>
                  <a:gd name="T16" fmla="*/ 67 w 219"/>
                  <a:gd name="T17" fmla="*/ 39 h 219"/>
                  <a:gd name="T18" fmla="*/ 39 w 219"/>
                  <a:gd name="T19" fmla="*/ 26 h 219"/>
                  <a:gd name="T20" fmla="*/ 26 w 219"/>
                  <a:gd name="T21" fmla="*/ 39 h 219"/>
                  <a:gd name="T22" fmla="*/ 39 w 219"/>
                  <a:gd name="T23" fmla="*/ 67 h 219"/>
                  <a:gd name="T24" fmla="*/ 30 w 219"/>
                  <a:gd name="T25" fmla="*/ 89 h 219"/>
                  <a:gd name="T26" fmla="*/ 0 w 219"/>
                  <a:gd name="T27" fmla="*/ 100 h 219"/>
                  <a:gd name="T28" fmla="*/ 0 w 219"/>
                  <a:gd name="T29" fmla="*/ 119 h 219"/>
                  <a:gd name="T30" fmla="*/ 30 w 219"/>
                  <a:gd name="T31" fmla="*/ 129 h 219"/>
                  <a:gd name="T32" fmla="*/ 39 w 219"/>
                  <a:gd name="T33" fmla="*/ 152 h 219"/>
                  <a:gd name="T34" fmla="*/ 26 w 219"/>
                  <a:gd name="T35" fmla="*/ 180 h 219"/>
                  <a:gd name="T36" fmla="*/ 39 w 219"/>
                  <a:gd name="T37" fmla="*/ 193 h 219"/>
                  <a:gd name="T38" fmla="*/ 67 w 219"/>
                  <a:gd name="T39" fmla="*/ 180 h 219"/>
                  <a:gd name="T40" fmla="*/ 89 w 219"/>
                  <a:gd name="T41" fmla="*/ 189 h 219"/>
                  <a:gd name="T42" fmla="*/ 100 w 219"/>
                  <a:gd name="T43" fmla="*/ 219 h 219"/>
                  <a:gd name="T44" fmla="*/ 119 w 219"/>
                  <a:gd name="T45" fmla="*/ 219 h 219"/>
                  <a:gd name="T46" fmla="*/ 129 w 219"/>
                  <a:gd name="T47" fmla="*/ 189 h 219"/>
                  <a:gd name="T48" fmla="*/ 152 w 219"/>
                  <a:gd name="T49" fmla="*/ 180 h 219"/>
                  <a:gd name="T50" fmla="*/ 180 w 219"/>
                  <a:gd name="T51" fmla="*/ 193 h 219"/>
                  <a:gd name="T52" fmla="*/ 193 w 219"/>
                  <a:gd name="T53" fmla="*/ 180 h 219"/>
                  <a:gd name="T54" fmla="*/ 180 w 219"/>
                  <a:gd name="T55" fmla="*/ 152 h 219"/>
                  <a:gd name="T56" fmla="*/ 189 w 219"/>
                  <a:gd name="T57" fmla="*/ 130 h 219"/>
                  <a:gd name="T58" fmla="*/ 219 w 219"/>
                  <a:gd name="T59" fmla="*/ 119 h 219"/>
                  <a:gd name="T60" fmla="*/ 219 w 219"/>
                  <a:gd name="T61" fmla="*/ 100 h 219"/>
                  <a:gd name="T62" fmla="*/ 189 w 219"/>
                  <a:gd name="T63" fmla="*/ 89 h 219"/>
                  <a:gd name="T64" fmla="*/ 180 w 219"/>
                  <a:gd name="T65" fmla="*/ 67 h 219"/>
                  <a:gd name="T66" fmla="*/ 193 w 219"/>
                  <a:gd name="T67" fmla="*/ 39 h 219"/>
                  <a:gd name="T68" fmla="*/ 180 w 219"/>
                  <a:gd name="T69" fmla="*/ 26 h 219"/>
                  <a:gd name="T70" fmla="*/ 152 w 219"/>
                  <a:gd name="T71" fmla="*/ 39 h 219"/>
                  <a:gd name="T72" fmla="*/ 129 w 219"/>
                  <a:gd name="T73" fmla="*/ 30 h 219"/>
                  <a:gd name="T74" fmla="*/ 119 w 219"/>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219">
                    <a:moveTo>
                      <a:pt x="86" y="109"/>
                    </a:moveTo>
                    <a:cubicBezTo>
                      <a:pt x="86" y="96"/>
                      <a:pt x="96" y="86"/>
                      <a:pt x="109" y="86"/>
                    </a:cubicBezTo>
                    <a:cubicBezTo>
                      <a:pt x="123" y="86"/>
                      <a:pt x="133" y="96"/>
                      <a:pt x="133" y="109"/>
                    </a:cubicBezTo>
                    <a:cubicBezTo>
                      <a:pt x="133" y="123"/>
                      <a:pt x="123" y="133"/>
                      <a:pt x="109" y="133"/>
                    </a:cubicBezTo>
                    <a:cubicBezTo>
                      <a:pt x="96" y="133"/>
                      <a:pt x="86" y="123"/>
                      <a:pt x="86" y="109"/>
                    </a:cubicBezTo>
                    <a:close/>
                    <a:moveTo>
                      <a:pt x="119" y="0"/>
                    </a:moveTo>
                    <a:cubicBezTo>
                      <a:pt x="113" y="0"/>
                      <a:pt x="106" y="0"/>
                      <a:pt x="100" y="0"/>
                    </a:cubicBezTo>
                    <a:cubicBezTo>
                      <a:pt x="89" y="30"/>
                      <a:pt x="89" y="30"/>
                      <a:pt x="89" y="30"/>
                    </a:cubicBezTo>
                    <a:cubicBezTo>
                      <a:pt x="82" y="32"/>
                      <a:pt x="74" y="35"/>
                      <a:pt x="67" y="39"/>
                    </a:cubicBezTo>
                    <a:cubicBezTo>
                      <a:pt x="39" y="26"/>
                      <a:pt x="39" y="26"/>
                      <a:pt x="39" y="26"/>
                    </a:cubicBezTo>
                    <a:cubicBezTo>
                      <a:pt x="34" y="30"/>
                      <a:pt x="30" y="34"/>
                      <a:pt x="26" y="39"/>
                    </a:cubicBezTo>
                    <a:cubicBezTo>
                      <a:pt x="39" y="67"/>
                      <a:pt x="39" y="67"/>
                      <a:pt x="39" y="67"/>
                    </a:cubicBezTo>
                    <a:cubicBezTo>
                      <a:pt x="35" y="74"/>
                      <a:pt x="32" y="82"/>
                      <a:pt x="30" y="89"/>
                    </a:cubicBezTo>
                    <a:cubicBezTo>
                      <a:pt x="0" y="100"/>
                      <a:pt x="0" y="100"/>
                      <a:pt x="0" y="100"/>
                    </a:cubicBezTo>
                    <a:cubicBezTo>
                      <a:pt x="0" y="106"/>
                      <a:pt x="0" y="113"/>
                      <a:pt x="0" y="119"/>
                    </a:cubicBezTo>
                    <a:cubicBezTo>
                      <a:pt x="30" y="129"/>
                      <a:pt x="30" y="129"/>
                      <a:pt x="30" y="129"/>
                    </a:cubicBezTo>
                    <a:cubicBezTo>
                      <a:pt x="32" y="137"/>
                      <a:pt x="35" y="145"/>
                      <a:pt x="39" y="152"/>
                    </a:cubicBezTo>
                    <a:cubicBezTo>
                      <a:pt x="26" y="180"/>
                      <a:pt x="26" y="180"/>
                      <a:pt x="26" y="180"/>
                    </a:cubicBezTo>
                    <a:cubicBezTo>
                      <a:pt x="30" y="185"/>
                      <a:pt x="34" y="189"/>
                      <a:pt x="39" y="193"/>
                    </a:cubicBezTo>
                    <a:cubicBezTo>
                      <a:pt x="67" y="180"/>
                      <a:pt x="67" y="180"/>
                      <a:pt x="67" y="180"/>
                    </a:cubicBezTo>
                    <a:cubicBezTo>
                      <a:pt x="74" y="184"/>
                      <a:pt x="82" y="187"/>
                      <a:pt x="89" y="189"/>
                    </a:cubicBezTo>
                    <a:cubicBezTo>
                      <a:pt x="100" y="219"/>
                      <a:pt x="100" y="219"/>
                      <a:pt x="100" y="219"/>
                    </a:cubicBezTo>
                    <a:cubicBezTo>
                      <a:pt x="106" y="219"/>
                      <a:pt x="113" y="219"/>
                      <a:pt x="119" y="219"/>
                    </a:cubicBezTo>
                    <a:cubicBezTo>
                      <a:pt x="129" y="189"/>
                      <a:pt x="129" y="189"/>
                      <a:pt x="129" y="189"/>
                    </a:cubicBezTo>
                    <a:cubicBezTo>
                      <a:pt x="137" y="187"/>
                      <a:pt x="145" y="184"/>
                      <a:pt x="152" y="180"/>
                    </a:cubicBezTo>
                    <a:cubicBezTo>
                      <a:pt x="180" y="193"/>
                      <a:pt x="180" y="193"/>
                      <a:pt x="180" y="193"/>
                    </a:cubicBezTo>
                    <a:cubicBezTo>
                      <a:pt x="185" y="189"/>
                      <a:pt x="189" y="185"/>
                      <a:pt x="193" y="180"/>
                    </a:cubicBezTo>
                    <a:cubicBezTo>
                      <a:pt x="180" y="152"/>
                      <a:pt x="180" y="152"/>
                      <a:pt x="180" y="152"/>
                    </a:cubicBezTo>
                    <a:cubicBezTo>
                      <a:pt x="184" y="145"/>
                      <a:pt x="187" y="137"/>
                      <a:pt x="189" y="130"/>
                    </a:cubicBezTo>
                    <a:cubicBezTo>
                      <a:pt x="219" y="119"/>
                      <a:pt x="219" y="119"/>
                      <a:pt x="219" y="119"/>
                    </a:cubicBezTo>
                    <a:cubicBezTo>
                      <a:pt x="219" y="113"/>
                      <a:pt x="219" y="106"/>
                      <a:pt x="219" y="100"/>
                    </a:cubicBezTo>
                    <a:cubicBezTo>
                      <a:pt x="189" y="89"/>
                      <a:pt x="189" y="89"/>
                      <a:pt x="189" y="89"/>
                    </a:cubicBezTo>
                    <a:cubicBezTo>
                      <a:pt x="187" y="82"/>
                      <a:pt x="184" y="74"/>
                      <a:pt x="180" y="67"/>
                    </a:cubicBezTo>
                    <a:cubicBezTo>
                      <a:pt x="193" y="39"/>
                      <a:pt x="193" y="39"/>
                      <a:pt x="193" y="39"/>
                    </a:cubicBezTo>
                    <a:cubicBezTo>
                      <a:pt x="189" y="34"/>
                      <a:pt x="185" y="30"/>
                      <a:pt x="180" y="26"/>
                    </a:cubicBezTo>
                    <a:cubicBezTo>
                      <a:pt x="152" y="39"/>
                      <a:pt x="152" y="39"/>
                      <a:pt x="152" y="39"/>
                    </a:cubicBezTo>
                    <a:cubicBezTo>
                      <a:pt x="145" y="35"/>
                      <a:pt x="137" y="32"/>
                      <a:pt x="129" y="30"/>
                    </a:cubicBezTo>
                    <a:lnTo>
                      <a:pt x="119"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98586">
                  <a:defRPr/>
                </a:pPr>
                <a:endParaRPr lang="en-US" sz="1118">
                  <a:solidFill>
                    <a:srgbClr val="FFFFFF"/>
                  </a:solidFill>
                  <a:latin typeface="Segoe UI"/>
                </a:endParaRPr>
              </a:p>
            </p:txBody>
          </p:sp>
          <p:sp>
            <p:nvSpPr>
              <p:cNvPr id="89" name="Freeform 100">
                <a:extLst>
                  <a:ext uri="{FF2B5EF4-FFF2-40B4-BE49-F238E27FC236}">
                    <a16:creationId xmlns:a16="http://schemas.microsoft.com/office/drawing/2014/main" id="{AEA412D6-9EDD-4467-96BB-A2E4C705B7EE}"/>
                  </a:ext>
                </a:extLst>
              </p:cNvPr>
              <p:cNvSpPr>
                <a:spLocks noChangeAspect="1" noEditPoints="1"/>
              </p:cNvSpPr>
              <p:nvPr/>
            </p:nvSpPr>
            <p:spPr bwMode="black">
              <a:xfrm>
                <a:off x="10606491" y="4382775"/>
                <a:ext cx="322457" cy="2625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B050"/>
              </a:solidFill>
              <a:ln>
                <a:noFill/>
              </a:ln>
            </p:spPr>
            <p:txBody>
              <a:bodyPr vert="horz" wrap="square" lIns="62900" tIns="31451" rIns="62900" bIns="314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r>
                  <a:rPr lang="en-US" sz="1118" dirty="0">
                    <a:solidFill>
                      <a:srgbClr val="FFFFFF"/>
                    </a:solidFill>
                    <a:latin typeface="Segoe UI"/>
                  </a:rPr>
                  <a:t>-</a:t>
                </a:r>
              </a:p>
            </p:txBody>
          </p:sp>
          <p:sp>
            <p:nvSpPr>
              <p:cNvPr id="90" name="Freeform 101">
                <a:extLst>
                  <a:ext uri="{FF2B5EF4-FFF2-40B4-BE49-F238E27FC236}">
                    <a16:creationId xmlns:a16="http://schemas.microsoft.com/office/drawing/2014/main" id="{B37D40A3-E8F2-4979-B8FF-AAED4824999F}"/>
                  </a:ext>
                </a:extLst>
              </p:cNvPr>
              <p:cNvSpPr>
                <a:spLocks noChangeAspect="1" noEditPoints="1"/>
              </p:cNvSpPr>
              <p:nvPr/>
            </p:nvSpPr>
            <p:spPr bwMode="auto">
              <a:xfrm rot="5400000">
                <a:off x="10700425" y="4703807"/>
                <a:ext cx="249895" cy="311978"/>
              </a:xfrm>
              <a:custGeom>
                <a:avLst/>
                <a:gdLst>
                  <a:gd name="T0" fmla="*/ 0 w 1289"/>
                  <a:gd name="T1" fmla="*/ 774 h 1040"/>
                  <a:gd name="T2" fmla="*/ 191 w 1289"/>
                  <a:gd name="T3" fmla="*/ 774 h 1040"/>
                  <a:gd name="T4" fmla="*/ 191 w 1289"/>
                  <a:gd name="T5" fmla="*/ 1040 h 1040"/>
                  <a:gd name="T6" fmla="*/ 0 w 1289"/>
                  <a:gd name="T7" fmla="*/ 1040 h 1040"/>
                  <a:gd name="T8" fmla="*/ 0 w 1289"/>
                  <a:gd name="T9" fmla="*/ 774 h 1040"/>
                  <a:gd name="T10" fmla="*/ 0 w 1289"/>
                  <a:gd name="T11" fmla="*/ 774 h 1040"/>
                  <a:gd name="T12" fmla="*/ 0 w 1289"/>
                  <a:gd name="T13" fmla="*/ 774 h 1040"/>
                  <a:gd name="T14" fmla="*/ 262 w 1289"/>
                  <a:gd name="T15" fmla="*/ 581 h 1040"/>
                  <a:gd name="T16" fmla="*/ 477 w 1289"/>
                  <a:gd name="T17" fmla="*/ 581 h 1040"/>
                  <a:gd name="T18" fmla="*/ 477 w 1289"/>
                  <a:gd name="T19" fmla="*/ 1040 h 1040"/>
                  <a:gd name="T20" fmla="*/ 262 w 1289"/>
                  <a:gd name="T21" fmla="*/ 1040 h 1040"/>
                  <a:gd name="T22" fmla="*/ 262 w 1289"/>
                  <a:gd name="T23" fmla="*/ 581 h 1040"/>
                  <a:gd name="T24" fmla="*/ 262 w 1289"/>
                  <a:gd name="T25" fmla="*/ 581 h 1040"/>
                  <a:gd name="T26" fmla="*/ 262 w 1289"/>
                  <a:gd name="T27" fmla="*/ 581 h 1040"/>
                  <a:gd name="T28" fmla="*/ 525 w 1289"/>
                  <a:gd name="T29" fmla="*/ 387 h 1040"/>
                  <a:gd name="T30" fmla="*/ 740 w 1289"/>
                  <a:gd name="T31" fmla="*/ 387 h 1040"/>
                  <a:gd name="T32" fmla="*/ 740 w 1289"/>
                  <a:gd name="T33" fmla="*/ 1040 h 1040"/>
                  <a:gd name="T34" fmla="*/ 525 w 1289"/>
                  <a:gd name="T35" fmla="*/ 1040 h 1040"/>
                  <a:gd name="T36" fmla="*/ 525 w 1289"/>
                  <a:gd name="T37" fmla="*/ 387 h 1040"/>
                  <a:gd name="T38" fmla="*/ 525 w 1289"/>
                  <a:gd name="T39" fmla="*/ 387 h 1040"/>
                  <a:gd name="T40" fmla="*/ 525 w 1289"/>
                  <a:gd name="T41" fmla="*/ 387 h 1040"/>
                  <a:gd name="T42" fmla="*/ 811 w 1289"/>
                  <a:gd name="T43" fmla="*/ 194 h 1040"/>
                  <a:gd name="T44" fmla="*/ 1002 w 1289"/>
                  <a:gd name="T45" fmla="*/ 194 h 1040"/>
                  <a:gd name="T46" fmla="*/ 1002 w 1289"/>
                  <a:gd name="T47" fmla="*/ 1040 h 1040"/>
                  <a:gd name="T48" fmla="*/ 811 w 1289"/>
                  <a:gd name="T49" fmla="*/ 1040 h 1040"/>
                  <a:gd name="T50" fmla="*/ 811 w 1289"/>
                  <a:gd name="T51" fmla="*/ 194 h 1040"/>
                  <a:gd name="T52" fmla="*/ 811 w 1289"/>
                  <a:gd name="T53" fmla="*/ 194 h 1040"/>
                  <a:gd name="T54" fmla="*/ 811 w 1289"/>
                  <a:gd name="T55" fmla="*/ 194 h 1040"/>
                  <a:gd name="T56" fmla="*/ 1074 w 1289"/>
                  <a:gd name="T57" fmla="*/ 0 h 1040"/>
                  <a:gd name="T58" fmla="*/ 1289 w 1289"/>
                  <a:gd name="T59" fmla="*/ 0 h 1040"/>
                  <a:gd name="T60" fmla="*/ 1289 w 1289"/>
                  <a:gd name="T61" fmla="*/ 1040 h 1040"/>
                  <a:gd name="T62" fmla="*/ 1074 w 1289"/>
                  <a:gd name="T63" fmla="*/ 1040 h 1040"/>
                  <a:gd name="T64" fmla="*/ 1074 w 1289"/>
                  <a:gd name="T65" fmla="*/ 0 h 1040"/>
                  <a:gd name="T66" fmla="*/ 1074 w 1289"/>
                  <a:gd name="T67" fmla="*/ 0 h 1040"/>
                  <a:gd name="T68" fmla="*/ 1074 w 1289"/>
                  <a:gd name="T69"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9" h="1040">
                    <a:moveTo>
                      <a:pt x="0" y="774"/>
                    </a:moveTo>
                    <a:lnTo>
                      <a:pt x="191" y="774"/>
                    </a:lnTo>
                    <a:lnTo>
                      <a:pt x="191" y="1040"/>
                    </a:lnTo>
                    <a:lnTo>
                      <a:pt x="0" y="1040"/>
                    </a:lnTo>
                    <a:lnTo>
                      <a:pt x="0" y="774"/>
                    </a:lnTo>
                    <a:lnTo>
                      <a:pt x="0" y="774"/>
                    </a:lnTo>
                    <a:lnTo>
                      <a:pt x="0" y="774"/>
                    </a:lnTo>
                    <a:close/>
                    <a:moveTo>
                      <a:pt x="262" y="581"/>
                    </a:moveTo>
                    <a:lnTo>
                      <a:pt x="477" y="581"/>
                    </a:lnTo>
                    <a:lnTo>
                      <a:pt x="477" y="1040"/>
                    </a:lnTo>
                    <a:lnTo>
                      <a:pt x="262" y="1040"/>
                    </a:lnTo>
                    <a:lnTo>
                      <a:pt x="262" y="581"/>
                    </a:lnTo>
                    <a:lnTo>
                      <a:pt x="262" y="581"/>
                    </a:lnTo>
                    <a:lnTo>
                      <a:pt x="262" y="581"/>
                    </a:lnTo>
                    <a:close/>
                    <a:moveTo>
                      <a:pt x="525" y="387"/>
                    </a:moveTo>
                    <a:lnTo>
                      <a:pt x="740" y="387"/>
                    </a:lnTo>
                    <a:lnTo>
                      <a:pt x="740" y="1040"/>
                    </a:lnTo>
                    <a:lnTo>
                      <a:pt x="525" y="1040"/>
                    </a:lnTo>
                    <a:lnTo>
                      <a:pt x="525" y="387"/>
                    </a:lnTo>
                    <a:lnTo>
                      <a:pt x="525" y="387"/>
                    </a:lnTo>
                    <a:lnTo>
                      <a:pt x="525" y="387"/>
                    </a:lnTo>
                    <a:close/>
                    <a:moveTo>
                      <a:pt x="811" y="194"/>
                    </a:moveTo>
                    <a:lnTo>
                      <a:pt x="1002" y="194"/>
                    </a:lnTo>
                    <a:lnTo>
                      <a:pt x="1002" y="1040"/>
                    </a:lnTo>
                    <a:lnTo>
                      <a:pt x="811" y="1040"/>
                    </a:lnTo>
                    <a:lnTo>
                      <a:pt x="811" y="194"/>
                    </a:lnTo>
                    <a:lnTo>
                      <a:pt x="811" y="194"/>
                    </a:lnTo>
                    <a:lnTo>
                      <a:pt x="811" y="194"/>
                    </a:lnTo>
                    <a:close/>
                    <a:moveTo>
                      <a:pt x="1074" y="0"/>
                    </a:moveTo>
                    <a:lnTo>
                      <a:pt x="1289" y="0"/>
                    </a:lnTo>
                    <a:lnTo>
                      <a:pt x="1289" y="1040"/>
                    </a:lnTo>
                    <a:lnTo>
                      <a:pt x="1074" y="1040"/>
                    </a:lnTo>
                    <a:lnTo>
                      <a:pt x="1074" y="0"/>
                    </a:lnTo>
                    <a:lnTo>
                      <a:pt x="1074" y="0"/>
                    </a:lnTo>
                    <a:lnTo>
                      <a:pt x="1074" y="0"/>
                    </a:lnTo>
                    <a:close/>
                  </a:path>
                </a:pathLst>
              </a:custGeom>
              <a:solidFill>
                <a:srgbClr val="00B050"/>
              </a:solidFill>
              <a:ln>
                <a:noFill/>
              </a:ln>
            </p:spPr>
            <p:txBody>
              <a:bodyPr vert="horz" wrap="square" lIns="69883" tIns="34940" rIns="69883" bIns="3494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366">
                  <a:defRPr/>
                </a:pPr>
                <a:endParaRPr lang="en-US" sz="1118">
                  <a:solidFill>
                    <a:srgbClr val="FFFFFF"/>
                  </a:solidFill>
                  <a:latin typeface="Segoe UI"/>
                </a:endParaRPr>
              </a:p>
            </p:txBody>
          </p:sp>
        </p:grpSp>
        <p:sp>
          <p:nvSpPr>
            <p:cNvPr id="82" name="矩形 81">
              <a:extLst>
                <a:ext uri="{FF2B5EF4-FFF2-40B4-BE49-F238E27FC236}">
                  <a16:creationId xmlns:a16="http://schemas.microsoft.com/office/drawing/2014/main" id="{4D288447-C906-4198-B197-50FEC8A3AF62}"/>
                </a:ext>
              </a:extLst>
            </p:cNvPr>
            <p:cNvSpPr/>
            <p:nvPr/>
          </p:nvSpPr>
          <p:spPr>
            <a:xfrm>
              <a:off x="10307524" y="2882751"/>
              <a:ext cx="1547412" cy="3865726"/>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US" sz="1873">
                <a:solidFill>
                  <a:srgbClr val="FFFFFF"/>
                </a:solidFill>
                <a:latin typeface="Segoe UI"/>
              </a:endParaRPr>
            </a:p>
          </p:txBody>
        </p:sp>
      </p:grpSp>
      <p:sp>
        <p:nvSpPr>
          <p:cNvPr id="98" name="Rectangle 124">
            <a:extLst>
              <a:ext uri="{FF2B5EF4-FFF2-40B4-BE49-F238E27FC236}">
                <a16:creationId xmlns:a16="http://schemas.microsoft.com/office/drawing/2014/main" id="{F488033C-D786-4A3E-B986-5F331F80A2BE}"/>
              </a:ext>
            </a:extLst>
          </p:cNvPr>
          <p:cNvSpPr/>
          <p:nvPr/>
        </p:nvSpPr>
        <p:spPr>
          <a:xfrm>
            <a:off x="315108" y="5340725"/>
            <a:ext cx="2710871" cy="1023585"/>
          </a:xfrm>
          <a:prstGeom prst="roundRect">
            <a:avLst/>
          </a:prstGeom>
          <a:ln>
            <a:solidFill>
              <a:srgbClr val="0070C0"/>
            </a:solidFill>
            <a:headEnd type="none"/>
            <a:tailEnd type="triangle"/>
          </a:ln>
        </p:spPr>
        <p:style>
          <a:lnRef idx="2">
            <a:schemeClr val="accent2"/>
          </a:lnRef>
          <a:fillRef idx="1">
            <a:schemeClr val="lt1"/>
          </a:fillRef>
          <a:effectRef idx="0">
            <a:schemeClr val="accent2"/>
          </a:effectRef>
          <a:fontRef idx="minor">
            <a:schemeClr val="dk1"/>
          </a:fontRef>
        </p:style>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defTabSz="1266737">
              <a:lnSpc>
                <a:spcPct val="90000"/>
              </a:lnSpc>
              <a:spcAft>
                <a:spcPts val="612"/>
              </a:spcAft>
              <a:defRPr/>
            </a:pPr>
            <a:r>
              <a:rPr lang="zh-CN" altLang="en-US" sz="1873" b="1" kern="0" dirty="0">
                <a:solidFill>
                  <a:srgbClr val="505050">
                    <a:lumMod val="75000"/>
                  </a:srgbClr>
                </a:solidFill>
                <a:latin typeface="微软雅黑" panose="020B0503020204020204" pitchFamily="34" charset="-122"/>
                <a:ea typeface="微软雅黑" panose="020B0503020204020204" pitchFamily="34" charset="-122"/>
              </a:rPr>
              <a:t>微软与物联网合作伙伴一起为各种物联网场景落地准备</a:t>
            </a:r>
            <a:endParaRPr lang="en-US" altLang="zh-CN" sz="1873" b="1" kern="0" dirty="0">
              <a:solidFill>
                <a:srgbClr val="505050">
                  <a:lumMod val="75000"/>
                </a:srgbClr>
              </a:solidFill>
              <a:latin typeface="微软雅黑" panose="020B0503020204020204" pitchFamily="34" charset="-122"/>
              <a:ea typeface="微软雅黑" panose="020B0503020204020204" pitchFamily="34" charset="-122"/>
            </a:endParaRPr>
          </a:p>
        </p:txBody>
      </p:sp>
      <p:sp>
        <p:nvSpPr>
          <p:cNvPr id="99" name="Rectangle 124">
            <a:extLst>
              <a:ext uri="{FF2B5EF4-FFF2-40B4-BE49-F238E27FC236}">
                <a16:creationId xmlns:a16="http://schemas.microsoft.com/office/drawing/2014/main" id="{825B70AE-0C2A-455B-A928-7E51D4D717FC}"/>
              </a:ext>
            </a:extLst>
          </p:cNvPr>
          <p:cNvSpPr/>
          <p:nvPr/>
        </p:nvSpPr>
        <p:spPr>
          <a:xfrm>
            <a:off x="3584710" y="5336095"/>
            <a:ext cx="8649547" cy="1028216"/>
          </a:xfrm>
          <a:prstGeom prst="roundRect">
            <a:avLst/>
          </a:prstGeom>
          <a:ln>
            <a:solidFill>
              <a:srgbClr val="0070C0"/>
            </a:solidFill>
            <a:headEnd type="none"/>
            <a:tailEnd type="triangle"/>
          </a:ln>
        </p:spPr>
        <p:style>
          <a:lnRef idx="2">
            <a:schemeClr val="accent2"/>
          </a:lnRef>
          <a:fillRef idx="1">
            <a:schemeClr val="lt1"/>
          </a:fillRef>
          <a:effectRef idx="0">
            <a:schemeClr val="accent2"/>
          </a:effectRef>
          <a:fontRef idx="minor">
            <a:schemeClr val="dk1"/>
          </a:fontRef>
        </p:style>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defTabSz="1266737">
              <a:lnSpc>
                <a:spcPct val="90000"/>
              </a:lnSpc>
              <a:spcAft>
                <a:spcPts val="612"/>
              </a:spcAft>
              <a:defRPr/>
            </a:pPr>
            <a:r>
              <a:rPr lang="zh-CN" altLang="en-US" sz="1873" b="1" kern="0" dirty="0">
                <a:solidFill>
                  <a:srgbClr val="505050">
                    <a:lumMod val="75000"/>
                  </a:srgbClr>
                </a:solidFill>
                <a:latin typeface="微软雅黑" panose="020B0503020204020204" pitchFamily="34" charset="-122"/>
                <a:ea typeface="微软雅黑" panose="020B0503020204020204" pitchFamily="34" charset="-122"/>
              </a:rPr>
              <a:t>微软提供：物联网连接和数据分析工具，帮助整合和分析物联网数据，更好地服务用户</a:t>
            </a:r>
            <a:endParaRPr lang="en-US" altLang="zh-CN" sz="1873" b="1" kern="0" dirty="0">
              <a:solidFill>
                <a:srgbClr val="505050">
                  <a:lumMod val="75000"/>
                </a:srgbClr>
              </a:solidFill>
              <a:latin typeface="微软雅黑" panose="020B0503020204020204" pitchFamily="34" charset="-122"/>
              <a:ea typeface="微软雅黑" panose="020B0503020204020204" pitchFamily="34" charset="-122"/>
            </a:endParaRPr>
          </a:p>
        </p:txBody>
      </p:sp>
      <p:sp>
        <p:nvSpPr>
          <p:cNvPr id="100" name="Striped Right Arrow 74">
            <a:extLst>
              <a:ext uri="{FF2B5EF4-FFF2-40B4-BE49-F238E27FC236}">
                <a16:creationId xmlns:a16="http://schemas.microsoft.com/office/drawing/2014/main" id="{92FE545A-3085-4305-8AD7-A9813AD10E5E}"/>
              </a:ext>
            </a:extLst>
          </p:cNvPr>
          <p:cNvSpPr/>
          <p:nvPr/>
        </p:nvSpPr>
        <p:spPr bwMode="auto">
          <a:xfrm>
            <a:off x="1441210" y="3900910"/>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1" name="Striped Right Arrow 74">
            <a:extLst>
              <a:ext uri="{FF2B5EF4-FFF2-40B4-BE49-F238E27FC236}">
                <a16:creationId xmlns:a16="http://schemas.microsoft.com/office/drawing/2014/main" id="{4530E0A0-ED18-44E8-8A88-2E5D88A68FE5}"/>
              </a:ext>
            </a:extLst>
          </p:cNvPr>
          <p:cNvSpPr/>
          <p:nvPr/>
        </p:nvSpPr>
        <p:spPr bwMode="auto">
          <a:xfrm>
            <a:off x="2977276" y="3942717"/>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2" name="Striped Right Arrow 74">
            <a:extLst>
              <a:ext uri="{FF2B5EF4-FFF2-40B4-BE49-F238E27FC236}">
                <a16:creationId xmlns:a16="http://schemas.microsoft.com/office/drawing/2014/main" id="{B52C5C97-6C77-4E02-BFE4-996CB428B210}"/>
              </a:ext>
            </a:extLst>
          </p:cNvPr>
          <p:cNvSpPr/>
          <p:nvPr/>
        </p:nvSpPr>
        <p:spPr bwMode="auto">
          <a:xfrm>
            <a:off x="8201273" y="3758419"/>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3" name="Striped Right Arrow 74">
            <a:extLst>
              <a:ext uri="{FF2B5EF4-FFF2-40B4-BE49-F238E27FC236}">
                <a16:creationId xmlns:a16="http://schemas.microsoft.com/office/drawing/2014/main" id="{ED75E2A1-EB6B-4FAA-9B18-A418941BF0BC}"/>
              </a:ext>
            </a:extLst>
          </p:cNvPr>
          <p:cNvSpPr/>
          <p:nvPr/>
        </p:nvSpPr>
        <p:spPr bwMode="auto">
          <a:xfrm>
            <a:off x="10287949" y="3758419"/>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4" name="Striped Right Arrow 74">
            <a:extLst>
              <a:ext uri="{FF2B5EF4-FFF2-40B4-BE49-F238E27FC236}">
                <a16:creationId xmlns:a16="http://schemas.microsoft.com/office/drawing/2014/main" id="{5FB5BE8A-711A-4698-8451-967883033993}"/>
              </a:ext>
            </a:extLst>
          </p:cNvPr>
          <p:cNvSpPr/>
          <p:nvPr/>
        </p:nvSpPr>
        <p:spPr bwMode="auto">
          <a:xfrm>
            <a:off x="2960691" y="2353158"/>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5" name="Striped Right Arrow 74">
            <a:extLst>
              <a:ext uri="{FF2B5EF4-FFF2-40B4-BE49-F238E27FC236}">
                <a16:creationId xmlns:a16="http://schemas.microsoft.com/office/drawing/2014/main" id="{382851F2-52BE-4762-8CE6-A681FD5978FB}"/>
              </a:ext>
            </a:extLst>
          </p:cNvPr>
          <p:cNvSpPr/>
          <p:nvPr/>
        </p:nvSpPr>
        <p:spPr bwMode="auto">
          <a:xfrm>
            <a:off x="10315575" y="2340315"/>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6" name="Striped Right Arrow 74">
            <a:extLst>
              <a:ext uri="{FF2B5EF4-FFF2-40B4-BE49-F238E27FC236}">
                <a16:creationId xmlns:a16="http://schemas.microsoft.com/office/drawing/2014/main" id="{BCA68FF0-8E73-4A3B-B422-D19AECEBD613}"/>
              </a:ext>
            </a:extLst>
          </p:cNvPr>
          <p:cNvSpPr/>
          <p:nvPr/>
        </p:nvSpPr>
        <p:spPr bwMode="auto">
          <a:xfrm>
            <a:off x="8212883" y="2352744"/>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
        <p:nvSpPr>
          <p:cNvPr id="107" name="Striped Right Arrow 74">
            <a:extLst>
              <a:ext uri="{FF2B5EF4-FFF2-40B4-BE49-F238E27FC236}">
                <a16:creationId xmlns:a16="http://schemas.microsoft.com/office/drawing/2014/main" id="{7C179595-D354-4924-901E-392F2D7664D6}"/>
              </a:ext>
            </a:extLst>
          </p:cNvPr>
          <p:cNvSpPr/>
          <p:nvPr/>
        </p:nvSpPr>
        <p:spPr bwMode="auto">
          <a:xfrm>
            <a:off x="1397296" y="2353023"/>
            <a:ext cx="546495" cy="514112"/>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7819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0-#ppt_w/2"/>
                                          </p:val>
                                        </p:tav>
                                        <p:tav tm="100000">
                                          <p:val>
                                            <p:strVal val="#ppt_x"/>
                                          </p:val>
                                        </p:tav>
                                      </p:tavLst>
                                    </p:anim>
                                    <p:anim calcmode="lin" valueType="num">
                                      <p:cBhvr additive="base">
                                        <p:cTn id="13" dur="500" fill="hold"/>
                                        <p:tgtEl>
                                          <p:spTgt spid="10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additive="base">
                                        <p:cTn id="22" dur="500" fill="hold"/>
                                        <p:tgtEl>
                                          <p:spTgt spid="101"/>
                                        </p:tgtEl>
                                        <p:attrNameLst>
                                          <p:attrName>ppt_x</p:attrName>
                                        </p:attrNameLst>
                                      </p:cBhvr>
                                      <p:tavLst>
                                        <p:tav tm="0">
                                          <p:val>
                                            <p:strVal val="0-#ppt_w/2"/>
                                          </p:val>
                                        </p:tav>
                                        <p:tav tm="100000">
                                          <p:val>
                                            <p:strVal val="#ppt_x"/>
                                          </p:val>
                                        </p:tav>
                                      </p:tavLst>
                                    </p:anim>
                                    <p:anim calcmode="lin" valueType="num">
                                      <p:cBhvr additive="base">
                                        <p:cTn id="23" dur="500" fill="hold"/>
                                        <p:tgtEl>
                                          <p:spTgt spid="10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0-#ppt_w/2"/>
                                          </p:val>
                                        </p:tav>
                                        <p:tav tm="100000">
                                          <p:val>
                                            <p:strVal val="#ppt_x"/>
                                          </p:val>
                                        </p:tav>
                                      </p:tavLst>
                                    </p:anim>
                                    <p:anim calcmode="lin" valueType="num">
                                      <p:cBhvr additive="base">
                                        <p:cTn id="28" dur="500" fill="hold"/>
                                        <p:tgtEl>
                                          <p:spTgt spid="4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02"/>
                                        </p:tgtEl>
                                        <p:attrNameLst>
                                          <p:attrName>style.visibility</p:attrName>
                                        </p:attrNameLst>
                                      </p:cBhvr>
                                      <p:to>
                                        <p:strVal val="visible"/>
                                      </p:to>
                                    </p:set>
                                    <p:anim calcmode="lin" valueType="num">
                                      <p:cBhvr additive="base">
                                        <p:cTn id="32" dur="500" fill="hold"/>
                                        <p:tgtEl>
                                          <p:spTgt spid="102"/>
                                        </p:tgtEl>
                                        <p:attrNameLst>
                                          <p:attrName>ppt_x</p:attrName>
                                        </p:attrNameLst>
                                      </p:cBhvr>
                                      <p:tavLst>
                                        <p:tav tm="0">
                                          <p:val>
                                            <p:strVal val="0-#ppt_w/2"/>
                                          </p:val>
                                        </p:tav>
                                        <p:tav tm="100000">
                                          <p:val>
                                            <p:strVal val="#ppt_x"/>
                                          </p:val>
                                        </p:tav>
                                      </p:tavLst>
                                    </p:anim>
                                    <p:anim calcmode="lin" valueType="num">
                                      <p:cBhvr additive="base">
                                        <p:cTn id="33" dur="500" fill="hold"/>
                                        <p:tgtEl>
                                          <p:spTgt spid="10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0-#ppt_w/2"/>
                                          </p:val>
                                        </p:tav>
                                        <p:tav tm="100000">
                                          <p:val>
                                            <p:strVal val="#ppt_x"/>
                                          </p:val>
                                        </p:tav>
                                      </p:tavLst>
                                    </p:anim>
                                    <p:anim calcmode="lin" valueType="num">
                                      <p:cBhvr additive="base">
                                        <p:cTn id="38" dur="500" fill="hold"/>
                                        <p:tgtEl>
                                          <p:spTgt spid="7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03"/>
                                        </p:tgtEl>
                                        <p:attrNameLst>
                                          <p:attrName>style.visibility</p:attrName>
                                        </p:attrNameLst>
                                      </p:cBhvr>
                                      <p:to>
                                        <p:strVal val="visible"/>
                                      </p:to>
                                    </p:set>
                                    <p:anim calcmode="lin" valueType="num">
                                      <p:cBhvr additive="base">
                                        <p:cTn id="42" dur="500" fill="hold"/>
                                        <p:tgtEl>
                                          <p:spTgt spid="103"/>
                                        </p:tgtEl>
                                        <p:attrNameLst>
                                          <p:attrName>ppt_x</p:attrName>
                                        </p:attrNameLst>
                                      </p:cBhvr>
                                      <p:tavLst>
                                        <p:tav tm="0">
                                          <p:val>
                                            <p:strVal val="0-#ppt_w/2"/>
                                          </p:val>
                                        </p:tav>
                                        <p:tav tm="100000">
                                          <p:val>
                                            <p:strVal val="#ppt_x"/>
                                          </p:val>
                                        </p:tav>
                                      </p:tavLst>
                                    </p:anim>
                                    <p:anim calcmode="lin" valueType="num">
                                      <p:cBhvr additive="base">
                                        <p:cTn id="43" dur="500" fill="hold"/>
                                        <p:tgtEl>
                                          <p:spTgt spid="10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0-#ppt_w/2"/>
                                          </p:val>
                                        </p:tav>
                                        <p:tav tm="100000">
                                          <p:val>
                                            <p:strVal val="#ppt_x"/>
                                          </p:val>
                                        </p:tav>
                                      </p:tavLst>
                                    </p:anim>
                                    <p:anim calcmode="lin" valueType="num">
                                      <p:cBhvr additive="base">
                                        <p:cTn id="48" dur="500" fill="hold"/>
                                        <p:tgtEl>
                                          <p:spTgt spid="80"/>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96702A43-2DB9-420A-B3A9-44A985BDD9C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89036" y="32267"/>
            <a:ext cx="1156620" cy="20829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37899CB-F707-43D6-ACFD-55CE4EC637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71666" y="5255818"/>
            <a:ext cx="2113989" cy="1413730"/>
          </a:xfrm>
          <a:prstGeom prst="rect">
            <a:avLst/>
          </a:prstGeom>
        </p:spPr>
      </p:pic>
      <p:pic>
        <p:nvPicPr>
          <p:cNvPr id="22" name="Picture 21">
            <a:extLst>
              <a:ext uri="{FF2B5EF4-FFF2-40B4-BE49-F238E27FC236}">
                <a16:creationId xmlns:a16="http://schemas.microsoft.com/office/drawing/2014/main" id="{AF63B6F4-D634-4014-B7C9-8A9266CF8F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10481790" y="5117923"/>
            <a:ext cx="1553213" cy="1684009"/>
          </a:xfrm>
          <a:prstGeom prst="rect">
            <a:avLst/>
          </a:prstGeom>
        </p:spPr>
      </p:pic>
      <p:sp>
        <p:nvSpPr>
          <p:cNvPr id="36" name="TextBox 35">
            <a:extLst>
              <a:ext uri="{FF2B5EF4-FFF2-40B4-BE49-F238E27FC236}">
                <a16:creationId xmlns:a16="http://schemas.microsoft.com/office/drawing/2014/main" id="{CBA50D8F-7B56-46FA-9305-D382378933B9}"/>
              </a:ext>
            </a:extLst>
          </p:cNvPr>
          <p:cNvSpPr txBox="1"/>
          <p:nvPr/>
        </p:nvSpPr>
        <p:spPr>
          <a:xfrm>
            <a:off x="2563651" y="2089070"/>
            <a:ext cx="6937336" cy="960545"/>
          </a:xfrm>
          <a:prstGeom prst="rect">
            <a:avLst/>
          </a:prstGeom>
          <a:noFill/>
        </p:spPr>
        <p:txBody>
          <a:bodyPr wrap="none" lIns="0" tIns="0" rIns="0" bIns="0" rtlCol="0">
            <a:spAutoFit/>
          </a:bodyPr>
          <a:lstStyle/>
          <a:p>
            <a:pPr algn="ctr" defTabSz="932563">
              <a:defRPr/>
            </a:pPr>
            <a:r>
              <a:rPr lang="en-US" sz="3672" dirty="0">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Azure Sphere</a:t>
            </a:r>
            <a:r>
              <a:rPr lang="zh-CN" altLang="en-US" sz="3672" dirty="0">
                <a:gradFill>
                  <a:gsLst>
                    <a:gs pos="2917">
                      <a:srgbClr val="505050"/>
                    </a:gs>
                    <a:gs pos="100000">
                      <a:srgbClr val="505050"/>
                    </a:gs>
                  </a:gsLst>
                  <a:lin ang="5400000" scaled="0"/>
                </a:gradFill>
                <a:latin typeface="Microsoft YaHei" charset="-122"/>
                <a:ea typeface="Microsoft YaHei" charset="-122"/>
                <a:cs typeface="Microsoft YaHei" charset="-122"/>
              </a:rPr>
              <a:t>：安全的物联网 </a:t>
            </a:r>
            <a:r>
              <a:rPr lang="en-US" altLang="zh-CN" sz="3672" dirty="0">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OS</a:t>
            </a:r>
          </a:p>
          <a:p>
            <a:pPr algn="ctr" defTabSz="932563">
              <a:defRPr/>
            </a:pPr>
            <a:r>
              <a:rPr lang="en-US" altLang="zh-CN" sz="2448" dirty="0">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Azure </a:t>
            </a:r>
            <a:r>
              <a:rPr lang="en-US" altLang="zh-CN" sz="2448" dirty="0" err="1">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Sphere:Safe</a:t>
            </a:r>
            <a:r>
              <a:rPr lang="en-US" altLang="zh-CN" sz="2448" dirty="0">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altLang="zh-CN" sz="2448" dirty="0" err="1">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IoT</a:t>
            </a:r>
            <a:r>
              <a:rPr lang="en-US" altLang="zh-CN" sz="2448" dirty="0">
                <a:gradFill>
                  <a:gsLst>
                    <a:gs pos="2917">
                      <a:srgbClr val="505050"/>
                    </a:gs>
                    <a:gs pos="100000">
                      <a:srgbClr val="505050"/>
                    </a:gs>
                  </a:gsLst>
                  <a:lin ang="5400000" scaled="0"/>
                </a:gradFill>
                <a:latin typeface="Segoe UI" panose="020B0502040204020203" pitchFamily="34" charset="0"/>
                <a:ea typeface="Segoe UI" panose="020B0502040204020203" pitchFamily="34" charset="0"/>
                <a:cs typeface="Segoe UI" panose="020B0502040204020203" pitchFamily="34" charset="0"/>
              </a:rPr>
              <a:t> OS</a:t>
            </a:r>
            <a:endParaRPr lang="en-US" altLang="zh-CN" sz="2040" dirty="0">
              <a:gradFill>
                <a:gsLst>
                  <a:gs pos="2917">
                    <a:srgbClr val="505050"/>
                  </a:gs>
                  <a:gs pos="100000">
                    <a:srgbClr val="505050"/>
                  </a:gs>
                </a:gsLst>
                <a:lin ang="5400000" scaled="0"/>
              </a:gradFill>
              <a:latin typeface="Microsoft YaHei Light" charset="-122"/>
              <a:ea typeface="Microsoft YaHei Light" charset="-122"/>
              <a:cs typeface="Microsoft YaHei Light" charset="-122"/>
            </a:endParaRPr>
          </a:p>
        </p:txBody>
      </p:sp>
      <p:pic>
        <p:nvPicPr>
          <p:cNvPr id="2" name="图片 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37287" y="620944"/>
            <a:ext cx="1923254" cy="1039335"/>
          </a:xfrm>
          <a:prstGeom prst="rect">
            <a:avLst/>
          </a:prstGeom>
        </p:spPr>
      </p:pic>
      <p:pic>
        <p:nvPicPr>
          <p:cNvPr id="3" name="图片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85401" y="115535"/>
            <a:ext cx="1016748" cy="1746720"/>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296303" y="370659"/>
            <a:ext cx="1738699" cy="1641565"/>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3427" y="5194474"/>
            <a:ext cx="1767839" cy="1495865"/>
          </a:xfrm>
          <a:prstGeom prst="rect">
            <a:avLst/>
          </a:prstGeom>
        </p:spPr>
      </p:pic>
      <p:pic>
        <p:nvPicPr>
          <p:cNvPr id="6" name="图片 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47355" y="5194473"/>
            <a:ext cx="1020605" cy="1530908"/>
          </a:xfrm>
          <a:prstGeom prst="rect">
            <a:avLst/>
          </a:prstGeom>
        </p:spPr>
      </p:pic>
      <p:sp>
        <p:nvSpPr>
          <p:cNvPr id="7" name="文本框 6"/>
          <p:cNvSpPr txBox="1"/>
          <p:nvPr/>
        </p:nvSpPr>
        <p:spPr>
          <a:xfrm>
            <a:off x="3333498" y="3146128"/>
            <a:ext cx="5289929" cy="1919456"/>
          </a:xfrm>
          <a:prstGeom prst="rect">
            <a:avLst/>
          </a:prstGeom>
          <a:noFill/>
        </p:spPr>
        <p:txBody>
          <a:bodyPr wrap="none" lIns="186521" tIns="149217" rIns="186521" bIns="149217" rtlCol="0">
            <a:spAutoFit/>
          </a:bodyPr>
          <a:lstStyle/>
          <a:p>
            <a:pPr marL="757735" lvl="1" indent="-291436" defTabSz="932563">
              <a:buFont typeface="Wingdings" panose="05000000000000000000" pitchFamily="2" charset="2"/>
              <a:buChar char="l"/>
              <a:defRPr/>
            </a:pPr>
            <a:r>
              <a:rPr lang="zh-CN" altLang="en-US" sz="1632" dirty="0">
                <a:solidFill>
                  <a:srgbClr val="505050"/>
                </a:solidFill>
                <a:latin typeface="Microsoft YaHei" charset="-122"/>
                <a:ea typeface="Microsoft YaHei" charset="-122"/>
                <a:cs typeface="Microsoft YaHei" charset="-122"/>
              </a:rPr>
              <a:t>硬件（</a:t>
            </a:r>
            <a:r>
              <a:rPr lang="en-US" altLang="zh-CN" sz="1632" dirty="0">
                <a:solidFill>
                  <a:srgbClr val="505050"/>
                </a:solidFill>
                <a:latin typeface="Segoe UI" panose="020B0502040204020203" pitchFamily="34" charset="0"/>
                <a:ea typeface="Segoe UI" panose="020B0502040204020203" pitchFamily="34" charset="0"/>
                <a:cs typeface="Segoe UI" panose="020B0502040204020203" pitchFamily="34" charset="0"/>
              </a:rPr>
              <a:t>MCU</a:t>
            </a:r>
            <a:r>
              <a:rPr lang="zh-CN" altLang="en-US" sz="1632" dirty="0">
                <a:solidFill>
                  <a:srgbClr val="505050"/>
                </a:solidFill>
                <a:latin typeface="Microsoft YaHei" charset="-122"/>
                <a:ea typeface="Microsoft YaHei" charset="-122"/>
                <a:cs typeface="Microsoft YaHei" charset="-122"/>
              </a:rPr>
              <a:t>）默认安全</a:t>
            </a:r>
            <a:endParaRPr lang="en-US" altLang="zh-CN" sz="1632" dirty="0">
              <a:solidFill>
                <a:srgbClr val="505050"/>
              </a:solidFill>
              <a:latin typeface="Microsoft YaHei" charset="-122"/>
              <a:ea typeface="Microsoft YaHei" charset="-122"/>
              <a:cs typeface="Microsoft YaHei" charset="-122"/>
            </a:endParaRPr>
          </a:p>
          <a:p>
            <a:pPr marL="466298" lvl="1" defTabSz="932563">
              <a:spcAft>
                <a:spcPts val="816"/>
              </a:spcAft>
              <a:defRPr/>
            </a:pPr>
            <a:r>
              <a:rPr lang="en-US" altLang="zh-CN" sz="1224" dirty="0">
                <a:solidFill>
                  <a:srgbClr val="505050"/>
                </a:solidFill>
                <a:latin typeface="Segoe UI Light" panose="020B0502040204020203" pitchFamily="34" charset="0"/>
                <a:ea typeface="Microsoft YaHei Light" charset="-122"/>
                <a:cs typeface="Microsoft YaHei Light" charset="-122"/>
              </a:rPr>
              <a:t>       Hardware</a:t>
            </a:r>
            <a:r>
              <a:rPr lang="zh-CN" altLang="en-US" sz="1224" dirty="0">
                <a:solidFill>
                  <a:srgbClr val="505050"/>
                </a:solidFill>
                <a:latin typeface="Segoe UI Light" panose="020B0502040204020203" pitchFamily="34" charset="0"/>
                <a:ea typeface="Microsoft YaHei Light" charset="-122"/>
                <a:cs typeface="Microsoft YaHei Light" charset="-122"/>
              </a:rPr>
              <a:t>（</a:t>
            </a:r>
            <a:r>
              <a:rPr lang="en-US" altLang="zh-CN" sz="1224" dirty="0">
                <a:solidFill>
                  <a:srgbClr val="505050"/>
                </a:solidFill>
                <a:latin typeface="Segoe UI Light" panose="020B0502040204020203" pitchFamily="34" charset="0"/>
                <a:ea typeface="Microsoft YaHei Light" charset="-122"/>
                <a:cs typeface="Microsoft YaHei Light" charset="-122"/>
              </a:rPr>
              <a:t>MCU</a:t>
            </a:r>
            <a:r>
              <a:rPr lang="zh-CN" altLang="en-US" sz="1224" dirty="0">
                <a:solidFill>
                  <a:srgbClr val="505050"/>
                </a:solidFill>
                <a:latin typeface="Segoe UI Light" panose="020B0502040204020203" pitchFamily="34" charset="0"/>
                <a:ea typeface="Microsoft YaHei Light" charset="-122"/>
                <a:cs typeface="Microsoft YaHei Light" charset="-122"/>
              </a:rPr>
              <a:t>）</a:t>
            </a:r>
            <a:r>
              <a:rPr lang="en-US" altLang="zh-CN" sz="1224" dirty="0">
                <a:solidFill>
                  <a:srgbClr val="505050"/>
                </a:solidFill>
                <a:latin typeface="Segoe UI Light" panose="020B0502040204020203" pitchFamily="34" charset="0"/>
                <a:ea typeface="Microsoft YaHei Light" charset="-122"/>
                <a:cs typeface="Microsoft YaHei Light" charset="-122"/>
              </a:rPr>
              <a:t> security</a:t>
            </a:r>
            <a:endParaRPr lang="en-US" altLang="zh-CN" sz="1428" dirty="0">
              <a:solidFill>
                <a:srgbClr val="505050"/>
              </a:solidFill>
              <a:latin typeface="Microsoft YaHei" charset="-122"/>
              <a:ea typeface="Microsoft YaHei" charset="-122"/>
              <a:cs typeface="Microsoft YaHei" charset="-122"/>
            </a:endParaRPr>
          </a:p>
          <a:p>
            <a:pPr marL="757735" lvl="1" indent="-291436" defTabSz="932563">
              <a:buFont typeface="Wingdings" panose="05000000000000000000" pitchFamily="2" charset="2"/>
              <a:buChar char="l"/>
              <a:defRPr/>
            </a:pPr>
            <a:r>
              <a:rPr lang="zh-CN" altLang="en-US" sz="1632" dirty="0">
                <a:solidFill>
                  <a:srgbClr val="505050"/>
                </a:solidFill>
                <a:latin typeface="Microsoft YaHei" charset="-122"/>
                <a:ea typeface="Microsoft YaHei" charset="-122"/>
                <a:cs typeface="Microsoft YaHei" charset="-122"/>
              </a:rPr>
              <a:t>软件安全（微软做安全的能力赋予了</a:t>
            </a:r>
            <a:r>
              <a:rPr lang="en-US" altLang="zh-CN" sz="1632" dirty="0">
                <a:solidFill>
                  <a:srgbClr val="505050"/>
                </a:solidFill>
                <a:latin typeface="Segoe UI" panose="020B0502040204020203" pitchFamily="34" charset="0"/>
                <a:ea typeface="Segoe UI" panose="020B0502040204020203" pitchFamily="34" charset="0"/>
                <a:cs typeface="Segoe UI" panose="020B0502040204020203" pitchFamily="34" charset="0"/>
              </a:rPr>
              <a:t>Linux</a:t>
            </a:r>
            <a:r>
              <a:rPr lang="zh-CN" altLang="en-US" sz="1632" dirty="0">
                <a:solidFill>
                  <a:srgbClr val="505050"/>
                </a:solidFill>
                <a:latin typeface="Microsoft YaHei" charset="-122"/>
                <a:ea typeface="Microsoft YaHei" charset="-122"/>
                <a:cs typeface="Microsoft YaHei" charset="-122"/>
              </a:rPr>
              <a:t>）</a:t>
            </a:r>
            <a:endParaRPr lang="en-US" altLang="zh-CN" sz="1632" dirty="0">
              <a:solidFill>
                <a:srgbClr val="505050"/>
              </a:solidFill>
              <a:latin typeface="Microsoft YaHei" charset="-122"/>
              <a:ea typeface="Microsoft YaHei" charset="-122"/>
              <a:cs typeface="Microsoft YaHei" charset="-122"/>
            </a:endParaRPr>
          </a:p>
          <a:p>
            <a:pPr marL="440597" lvl="1" defTabSz="932563">
              <a:spcAft>
                <a:spcPts val="816"/>
              </a:spcAft>
              <a:defRPr/>
            </a:pPr>
            <a:r>
              <a:rPr lang="zh-CN" altLang="en-US" sz="1428" dirty="0">
                <a:solidFill>
                  <a:srgbClr val="505050"/>
                </a:solidFill>
                <a:latin typeface="Microsoft YaHei Light" charset="-122"/>
                <a:ea typeface="Microsoft YaHei Light" charset="-122"/>
                <a:cs typeface="Microsoft YaHei Light" charset="-122"/>
              </a:rPr>
              <a:t>      </a:t>
            </a:r>
            <a:r>
              <a:rPr lang="en-US" altLang="zh-CN" sz="1224" dirty="0">
                <a:solidFill>
                  <a:srgbClr val="505050"/>
                </a:solidFill>
                <a:latin typeface="Segoe UI Light" panose="020B0502040204020203" pitchFamily="34" charset="0"/>
                <a:ea typeface="Microsoft YaHei Light" charset="-122"/>
                <a:cs typeface="Microsoft YaHei Light" charset="-122"/>
              </a:rPr>
              <a:t>Software security with regular update</a:t>
            </a:r>
          </a:p>
          <a:p>
            <a:pPr marL="757735" lvl="1" indent="-291436" defTabSz="932563">
              <a:buFont typeface="Wingdings" panose="05000000000000000000" pitchFamily="2" charset="2"/>
              <a:buChar char="l"/>
              <a:defRPr/>
            </a:pPr>
            <a:r>
              <a:rPr lang="zh-CN" altLang="en-US" sz="1632" dirty="0">
                <a:solidFill>
                  <a:srgbClr val="505050"/>
                </a:solidFill>
                <a:latin typeface="Microsoft YaHei" charset="-122"/>
                <a:ea typeface="Microsoft YaHei" charset="-122"/>
                <a:cs typeface="Microsoft YaHei" charset="-122"/>
              </a:rPr>
              <a:t>打通云端对安全威胁的响应</a:t>
            </a:r>
            <a:endParaRPr lang="en-US" altLang="zh-CN" sz="1632" dirty="0">
              <a:solidFill>
                <a:srgbClr val="505050"/>
              </a:solidFill>
              <a:latin typeface="Microsoft YaHei" charset="-122"/>
              <a:ea typeface="Microsoft YaHei" charset="-122"/>
              <a:cs typeface="Microsoft YaHei" charset="-122"/>
            </a:endParaRPr>
          </a:p>
          <a:p>
            <a:pPr marL="440597" lvl="1" defTabSz="932563">
              <a:defRPr/>
            </a:pPr>
            <a:r>
              <a:rPr lang="en-US" altLang="zh-CN" sz="1428" dirty="0">
                <a:solidFill>
                  <a:srgbClr val="505050"/>
                </a:solidFill>
                <a:latin typeface="Microsoft YaHei Light" charset="-122"/>
                <a:ea typeface="Microsoft YaHei Light" charset="-122"/>
                <a:cs typeface="Microsoft YaHei Light" charset="-122"/>
              </a:rPr>
              <a:t>      </a:t>
            </a:r>
            <a:r>
              <a:rPr lang="en-US" altLang="zh-CN" sz="1224" dirty="0">
                <a:solidFill>
                  <a:srgbClr val="505050"/>
                </a:solidFill>
                <a:latin typeface="Segoe UI Light" panose="020B0502040204020203" pitchFamily="34" charset="0"/>
                <a:ea typeface="Microsoft YaHei Light" charset="-122"/>
                <a:cs typeface="Microsoft YaHei Light" charset="-122"/>
              </a:rPr>
              <a:t>Enable cloud to respond to safety threat</a:t>
            </a:r>
          </a:p>
        </p:txBody>
      </p:sp>
    </p:spTree>
    <p:extLst>
      <p:ext uri="{BB962C8B-B14F-4D97-AF65-F5344CB8AC3E}">
        <p14:creationId xmlns:p14="http://schemas.microsoft.com/office/powerpoint/2010/main" val="9832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0 0 L 0 0.02569 " pathEditMode="relative" rAng="0" ptsTypes="AA">
                                      <p:cBhvr>
                                        <p:cTn id="9" dur="500" spd="-100000" fill="hold"/>
                                        <p:tgtEl>
                                          <p:spTgt spid="36"/>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350"/>
                                        <p:tgtEl>
                                          <p:spTgt spid="20"/>
                                        </p:tgtEl>
                                      </p:cBhvr>
                                    </p:animEffect>
                                  </p:childTnLst>
                                </p:cTn>
                              </p:par>
                              <p:par>
                                <p:cTn id="13" presetID="64" presetClass="path" presetSubtype="0" decel="100000" fill="hold" nodeType="withEffect">
                                  <p:stCondLst>
                                    <p:cond delay="0"/>
                                  </p:stCondLst>
                                  <p:childTnLst>
                                    <p:animMotion origin="layout" path="M -2.91667E-6 1.85185E-6 L 0.01133 0.03565 " pathEditMode="relative" rAng="0" ptsTypes="AA">
                                      <p:cBhvr>
                                        <p:cTn id="14" dur="500" spd="-100000" fill="hold"/>
                                        <p:tgtEl>
                                          <p:spTgt spid="20"/>
                                        </p:tgtEl>
                                        <p:attrNameLst>
                                          <p:attrName>ppt_x</p:attrName>
                                          <p:attrName>ppt_y</p:attrName>
                                        </p:attrNameLst>
                                      </p:cBhvr>
                                      <p:rCtr x="560" y="1782"/>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50"/>
                                        <p:tgtEl>
                                          <p:spTgt spid="2"/>
                                        </p:tgtEl>
                                      </p:cBhvr>
                                    </p:animEffect>
                                  </p:childTnLst>
                                </p:cTn>
                              </p:par>
                              <p:par>
                                <p:cTn id="18" presetID="64" presetClass="path" presetSubtype="0" decel="100000" fill="hold" nodeType="withEffect">
                                  <p:stCondLst>
                                    <p:cond delay="0"/>
                                  </p:stCondLst>
                                  <p:childTnLst>
                                    <p:animMotion origin="layout" path="M -2.91667E-6 1.85185E-6 L 0.01133 0.03565 " pathEditMode="relative" rAng="0" ptsTypes="AA">
                                      <p:cBhvr>
                                        <p:cTn id="19" dur="500" spd="-100000" fill="hold"/>
                                        <p:tgtEl>
                                          <p:spTgt spid="2"/>
                                        </p:tgtEl>
                                        <p:attrNameLst>
                                          <p:attrName>ppt_x</p:attrName>
                                          <p:attrName>ppt_y</p:attrName>
                                        </p:attrNameLst>
                                      </p:cBhvr>
                                      <p:rCtr x="560" y="1782"/>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350"/>
                                        <p:tgtEl>
                                          <p:spTgt spid="3"/>
                                        </p:tgtEl>
                                      </p:cBhvr>
                                    </p:animEffect>
                                  </p:childTnLst>
                                </p:cTn>
                              </p:par>
                              <p:par>
                                <p:cTn id="23" presetID="64" presetClass="path" presetSubtype="0" decel="100000" fill="hold" nodeType="withEffect">
                                  <p:stCondLst>
                                    <p:cond delay="0"/>
                                  </p:stCondLst>
                                  <p:childTnLst>
                                    <p:animMotion origin="layout" path="M 2.5E-6 3.33333E-6 L -0.00821 0.04629 " pathEditMode="relative" rAng="0" ptsTypes="AA">
                                      <p:cBhvr>
                                        <p:cTn id="24" dur="500" spd="-100000" fill="hold"/>
                                        <p:tgtEl>
                                          <p:spTgt spid="3"/>
                                        </p:tgtEl>
                                        <p:attrNameLst>
                                          <p:attrName>ppt_x</p:attrName>
                                          <p:attrName>ppt_y</p:attrName>
                                        </p:attrNameLst>
                                      </p:cBhvr>
                                      <p:rCtr x="-417" y="2315"/>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50"/>
                                        <p:tgtEl>
                                          <p:spTgt spid="4"/>
                                        </p:tgtEl>
                                      </p:cBhvr>
                                    </p:animEffect>
                                  </p:childTnLst>
                                </p:cTn>
                              </p:par>
                              <p:par>
                                <p:cTn id="28" presetID="64" presetClass="path" presetSubtype="0" decel="100000" fill="hold" nodeType="withEffect">
                                  <p:stCondLst>
                                    <p:cond delay="0"/>
                                  </p:stCondLst>
                                  <p:childTnLst>
                                    <p:animMotion origin="layout" path="M -3.75E-6 -3.7037E-7 L -0.02304 0.03681 " pathEditMode="relative" rAng="0" ptsTypes="AA">
                                      <p:cBhvr>
                                        <p:cTn id="29" dur="500" spd="-100000" fill="hold"/>
                                        <p:tgtEl>
                                          <p:spTgt spid="4"/>
                                        </p:tgtEl>
                                        <p:attrNameLst>
                                          <p:attrName>ppt_x</p:attrName>
                                          <p:attrName>ppt_y</p:attrName>
                                        </p:attrNameLst>
                                      </p:cBhvr>
                                      <p:rCtr x="-1159" y="1852"/>
                                    </p:animMotion>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50"/>
                                        <p:tgtEl>
                                          <p:spTgt spid="5"/>
                                        </p:tgtEl>
                                      </p:cBhvr>
                                    </p:animEffect>
                                  </p:childTnLst>
                                </p:cTn>
                              </p:par>
                              <p:par>
                                <p:cTn id="33" presetID="64" presetClass="path" presetSubtype="0" decel="100000" fill="hold" nodeType="withEffect">
                                  <p:stCondLst>
                                    <p:cond delay="0"/>
                                  </p:stCondLst>
                                  <p:childTnLst>
                                    <p:animMotion origin="layout" path="M -2.08333E-7 3.7037E-7 L 0.02865 -0.03333 " pathEditMode="relative" rAng="0" ptsTypes="AA">
                                      <p:cBhvr>
                                        <p:cTn id="34" dur="500" spd="-100000" fill="hold"/>
                                        <p:tgtEl>
                                          <p:spTgt spid="5"/>
                                        </p:tgtEl>
                                        <p:attrNameLst>
                                          <p:attrName>ppt_x</p:attrName>
                                          <p:attrName>ppt_y</p:attrName>
                                        </p:attrNameLst>
                                      </p:cBhvr>
                                      <p:rCtr x="1432" y="-1667"/>
                                    </p:animMotion>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350"/>
                                        <p:tgtEl>
                                          <p:spTgt spid="6"/>
                                        </p:tgtEl>
                                      </p:cBhvr>
                                    </p:animEffect>
                                  </p:childTnLst>
                                </p:cTn>
                              </p:par>
                              <p:par>
                                <p:cTn id="38" presetID="64" presetClass="path" presetSubtype="0" decel="100000" fill="hold" nodeType="withEffect">
                                  <p:stCondLst>
                                    <p:cond delay="0"/>
                                  </p:stCondLst>
                                  <p:childTnLst>
                                    <p:animMotion origin="layout" path="M 1.25E-6 -2.96296E-6 L 0.00638 -0.04676 " pathEditMode="relative" rAng="0" ptsTypes="AA">
                                      <p:cBhvr>
                                        <p:cTn id="39" dur="500" spd="-100000" fill="hold"/>
                                        <p:tgtEl>
                                          <p:spTgt spid="6"/>
                                        </p:tgtEl>
                                        <p:attrNameLst>
                                          <p:attrName>ppt_x</p:attrName>
                                          <p:attrName>ppt_y</p:attrName>
                                        </p:attrNameLst>
                                      </p:cBhvr>
                                      <p:rCtr x="313" y="-2338"/>
                                    </p:animMotion>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350"/>
                                        <p:tgtEl>
                                          <p:spTgt spid="21"/>
                                        </p:tgtEl>
                                      </p:cBhvr>
                                    </p:animEffect>
                                  </p:childTnLst>
                                </p:cTn>
                              </p:par>
                              <p:par>
                                <p:cTn id="43" presetID="64" presetClass="path" presetSubtype="0" decel="100000" fill="hold" nodeType="withEffect">
                                  <p:stCondLst>
                                    <p:cond delay="0"/>
                                  </p:stCondLst>
                                  <p:childTnLst>
                                    <p:animMotion origin="layout" path="M 2.29167E-6 -1.48148E-6 L -0.01485 -0.04606 " pathEditMode="relative" rAng="0" ptsTypes="AA">
                                      <p:cBhvr>
                                        <p:cTn id="44" dur="500" spd="-100000" fill="hold"/>
                                        <p:tgtEl>
                                          <p:spTgt spid="21"/>
                                        </p:tgtEl>
                                        <p:attrNameLst>
                                          <p:attrName>ppt_x</p:attrName>
                                          <p:attrName>ppt_y</p:attrName>
                                        </p:attrNameLst>
                                      </p:cBhvr>
                                      <p:rCtr x="-742" y="-2315"/>
                                    </p:animMotion>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350"/>
                                        <p:tgtEl>
                                          <p:spTgt spid="22"/>
                                        </p:tgtEl>
                                      </p:cBhvr>
                                    </p:animEffect>
                                  </p:childTnLst>
                                </p:cTn>
                              </p:par>
                              <p:par>
                                <p:cTn id="48" presetID="64" presetClass="path" presetSubtype="0" decel="100000" fill="hold" nodeType="withEffect">
                                  <p:stCondLst>
                                    <p:cond delay="0"/>
                                  </p:stCondLst>
                                  <p:childTnLst>
                                    <p:animMotion origin="layout" path="M -3.75E-6 -1.48148E-6 L -0.03398 -0.03287 " pathEditMode="relative" rAng="0" ptsTypes="AA">
                                      <p:cBhvr>
                                        <p:cTn id="49" dur="500" spd="-100000" fill="hold"/>
                                        <p:tgtEl>
                                          <p:spTgt spid="22"/>
                                        </p:tgtEl>
                                        <p:attrNameLst>
                                          <p:attrName>ppt_x</p:attrName>
                                          <p:attrName>ppt_y</p:attrName>
                                        </p:attrNameLst>
                                      </p:cBhvr>
                                      <p:rCtr x="-1706"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7A0AFD-C768-490C-A699-992278DA735C}"/>
              </a:ext>
            </a:extLst>
          </p:cNvPr>
          <p:cNvSpPr/>
          <p:nvPr/>
        </p:nvSpPr>
        <p:spPr bwMode="auto">
          <a:xfrm>
            <a:off x="5321240" y="1274872"/>
            <a:ext cx="4429238" cy="4429238"/>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Isosceles Triangle 2">
            <a:extLst>
              <a:ext uri="{FF2B5EF4-FFF2-40B4-BE49-F238E27FC236}">
                <a16:creationId xmlns:a16="http://schemas.microsoft.com/office/drawing/2014/main" id="{C7361A2C-2539-4D41-ACD8-74D73DA68880}"/>
              </a:ext>
            </a:extLst>
          </p:cNvPr>
          <p:cNvSpPr/>
          <p:nvPr/>
        </p:nvSpPr>
        <p:spPr bwMode="auto">
          <a:xfrm>
            <a:off x="5415111" y="2889635"/>
            <a:ext cx="149267" cy="277213"/>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Arrow: Right 3">
            <a:extLst>
              <a:ext uri="{FF2B5EF4-FFF2-40B4-BE49-F238E27FC236}">
                <a16:creationId xmlns:a16="http://schemas.microsoft.com/office/drawing/2014/main" id="{8E816023-6EFC-468B-BE48-9FCFBDB2D654}"/>
              </a:ext>
            </a:extLst>
          </p:cNvPr>
          <p:cNvSpPr/>
          <p:nvPr/>
        </p:nvSpPr>
        <p:spPr bwMode="auto">
          <a:xfrm>
            <a:off x="5495852" y="3859879"/>
            <a:ext cx="96120" cy="286453"/>
          </a:xfrm>
          <a:prstGeom prst="rightArrow">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Freeform 5">
            <a:extLst>
              <a:ext uri="{FF2B5EF4-FFF2-40B4-BE49-F238E27FC236}">
                <a16:creationId xmlns:a16="http://schemas.microsoft.com/office/drawing/2014/main" id="{61665F55-99DF-48F3-967C-36B95C675059}"/>
              </a:ext>
            </a:extLst>
          </p:cNvPr>
          <p:cNvSpPr>
            <a:spLocks/>
          </p:cNvSpPr>
          <p:nvPr/>
        </p:nvSpPr>
        <p:spPr bwMode="auto">
          <a:xfrm>
            <a:off x="4882209" y="832228"/>
            <a:ext cx="5309905" cy="5309905"/>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905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Semilight"/>
              <a:cs typeface="Segoe UI" pitchFamily="34" charset="0"/>
            </a:endParaRPr>
          </a:p>
        </p:txBody>
      </p:sp>
      <p:sp>
        <p:nvSpPr>
          <p:cNvPr id="6" name="Freeform: Shape 5">
            <a:extLst>
              <a:ext uri="{FF2B5EF4-FFF2-40B4-BE49-F238E27FC236}">
                <a16:creationId xmlns:a16="http://schemas.microsoft.com/office/drawing/2014/main" id="{A9AFF906-DB13-4296-9B77-E3EE11F3A76B}"/>
              </a:ext>
            </a:extLst>
          </p:cNvPr>
          <p:cNvSpPr>
            <a:spLocks noChangeAspect="1"/>
          </p:cNvSpPr>
          <p:nvPr/>
        </p:nvSpPr>
        <p:spPr bwMode="auto">
          <a:xfrm flipV="1">
            <a:off x="6604691" y="2555486"/>
            <a:ext cx="1864943" cy="102805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defTabSz="914049">
              <a:defRPr/>
            </a:pPr>
            <a:endParaRPr lang="en-US" kern="0" dirty="0">
              <a:solidFill>
                <a:srgbClr val="353535"/>
              </a:solidFill>
              <a:latin typeface="Segoe UI Semilight"/>
            </a:endParaRPr>
          </a:p>
        </p:txBody>
      </p:sp>
      <p:sp>
        <p:nvSpPr>
          <p:cNvPr id="7" name="TextBox 6">
            <a:extLst>
              <a:ext uri="{FF2B5EF4-FFF2-40B4-BE49-F238E27FC236}">
                <a16:creationId xmlns:a16="http://schemas.microsoft.com/office/drawing/2014/main" id="{AF9B6362-14BB-4490-AC37-8B4F530A2093}"/>
              </a:ext>
            </a:extLst>
          </p:cNvPr>
          <p:cNvSpPr txBox="1"/>
          <p:nvPr/>
        </p:nvSpPr>
        <p:spPr>
          <a:xfrm>
            <a:off x="7066310" y="3788711"/>
            <a:ext cx="941712" cy="384205"/>
          </a:xfrm>
          <a:prstGeom prst="rect">
            <a:avLst/>
          </a:prstGeom>
          <a:noFill/>
        </p:spPr>
        <p:txBody>
          <a:bodyPr wrap="none" lIns="0" tIns="0" rIns="0" bIns="0" rtlCol="0">
            <a:spAutoFit/>
          </a:bodyPr>
          <a:lstStyle/>
          <a:p>
            <a:pPr algn="ctr" defTabSz="914049">
              <a:defRPr/>
            </a:pPr>
            <a:r>
              <a:rPr lang="zh-CN" altLang="en-US" sz="2448" kern="0" spc="-50">
                <a:gradFill>
                  <a:gsLst>
                    <a:gs pos="0">
                      <a:srgbClr val="1A1A1A"/>
                    </a:gs>
                    <a:gs pos="100000">
                      <a:srgbClr val="1A1A1A"/>
                    </a:gs>
                  </a:gsLst>
                  <a:lin ang="5400000" scaled="1"/>
                </a:gradFill>
                <a:latin typeface="Segoe UI Semibold"/>
                <a:cs typeface="Segoe UI Semilight" panose="020B0402040204020203" pitchFamily="34" charset="0"/>
              </a:rPr>
              <a:t>智能云</a:t>
            </a:r>
            <a:endParaRPr lang="en-US" sz="2448" kern="0" spc="-50" dirty="0">
              <a:gradFill>
                <a:gsLst>
                  <a:gs pos="0">
                    <a:srgbClr val="1A1A1A"/>
                  </a:gs>
                  <a:gs pos="100000">
                    <a:srgbClr val="1A1A1A"/>
                  </a:gs>
                </a:gsLst>
                <a:lin ang="5400000" scaled="1"/>
              </a:gradFill>
              <a:latin typeface="Segoe UI Semibold"/>
              <a:cs typeface="Segoe UI Semilight" panose="020B0402040204020203" pitchFamily="34" charset="0"/>
            </a:endParaRPr>
          </a:p>
        </p:txBody>
      </p:sp>
      <p:sp>
        <p:nvSpPr>
          <p:cNvPr id="8" name="Oval 7">
            <a:extLst>
              <a:ext uri="{FF2B5EF4-FFF2-40B4-BE49-F238E27FC236}">
                <a16:creationId xmlns:a16="http://schemas.microsoft.com/office/drawing/2014/main" id="{9CA350B4-43A9-4304-B881-9C145AB7262A}"/>
              </a:ext>
            </a:extLst>
          </p:cNvPr>
          <p:cNvSpPr/>
          <p:nvPr/>
        </p:nvSpPr>
        <p:spPr bwMode="auto">
          <a:xfrm>
            <a:off x="4856308" y="806327"/>
            <a:ext cx="5361708" cy="5361708"/>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9" name="Trapezoid 8">
            <a:extLst>
              <a:ext uri="{FF2B5EF4-FFF2-40B4-BE49-F238E27FC236}">
                <a16:creationId xmlns:a16="http://schemas.microsoft.com/office/drawing/2014/main" id="{AB6DD977-4247-4CD0-B060-4676065A378A}"/>
              </a:ext>
            </a:extLst>
          </p:cNvPr>
          <p:cNvSpPr/>
          <p:nvPr/>
        </p:nvSpPr>
        <p:spPr bwMode="auto">
          <a:xfrm>
            <a:off x="5766648" y="5711897"/>
            <a:ext cx="3541027" cy="684400"/>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E159832-4DE9-4704-B97A-3C3CFDDD2C3D}"/>
              </a:ext>
            </a:extLst>
          </p:cNvPr>
          <p:cNvSpPr txBox="1"/>
          <p:nvPr/>
        </p:nvSpPr>
        <p:spPr>
          <a:xfrm>
            <a:off x="6909358" y="5950914"/>
            <a:ext cx="1255614" cy="384205"/>
          </a:xfrm>
          <a:prstGeom prst="rect">
            <a:avLst/>
          </a:prstGeom>
          <a:noFill/>
        </p:spPr>
        <p:txBody>
          <a:bodyPr wrap="none" lIns="0" tIns="0" rIns="0" bIns="0" rtlCol="0">
            <a:spAutoFit/>
          </a:bodyPr>
          <a:lstStyle/>
          <a:p>
            <a:pPr algn="ctr" defTabSz="914049">
              <a:defRPr/>
            </a:pPr>
            <a:r>
              <a:rPr lang="zh-CN" altLang="en-US" sz="2448" kern="0" spc="-50">
                <a:gradFill>
                  <a:gsLst>
                    <a:gs pos="0">
                      <a:srgbClr val="1A1A1A"/>
                    </a:gs>
                    <a:gs pos="100000">
                      <a:srgbClr val="1A1A1A"/>
                    </a:gs>
                  </a:gsLst>
                  <a:lin ang="5400000" scaled="1"/>
                </a:gradFill>
                <a:latin typeface="Segoe UI Semibold"/>
                <a:cs typeface="Segoe UI Semilight" panose="020B0402040204020203" pitchFamily="34" charset="0"/>
              </a:rPr>
              <a:t>智能边缘</a:t>
            </a:r>
            <a:endParaRPr lang="en-US" sz="2448" kern="0" spc="-50" dirty="0">
              <a:gradFill>
                <a:gsLst>
                  <a:gs pos="0">
                    <a:srgbClr val="1A1A1A"/>
                  </a:gs>
                  <a:gs pos="100000">
                    <a:srgbClr val="1A1A1A"/>
                  </a:gs>
                </a:gsLst>
                <a:lin ang="5400000" scaled="1"/>
              </a:gradFill>
              <a:latin typeface="Segoe UI Semibold"/>
              <a:cs typeface="Segoe UI Semilight" panose="020B0402040204020203" pitchFamily="34" charset="0"/>
            </a:endParaRPr>
          </a:p>
        </p:txBody>
      </p:sp>
      <p:grpSp>
        <p:nvGrpSpPr>
          <p:cNvPr id="11" name="Group 10">
            <a:extLst>
              <a:ext uri="{FF2B5EF4-FFF2-40B4-BE49-F238E27FC236}">
                <a16:creationId xmlns:a16="http://schemas.microsoft.com/office/drawing/2014/main" id="{F0415B2E-54A7-41C0-A929-5D90C96BC5FD}"/>
              </a:ext>
            </a:extLst>
          </p:cNvPr>
          <p:cNvGrpSpPr/>
          <p:nvPr/>
        </p:nvGrpSpPr>
        <p:grpSpPr>
          <a:xfrm>
            <a:off x="5049012" y="4719728"/>
            <a:ext cx="512859" cy="512859"/>
            <a:chOff x="3656069" y="4637661"/>
            <a:chExt cx="502920" cy="502920"/>
          </a:xfrm>
        </p:grpSpPr>
        <p:sp useBgFill="1">
          <p:nvSpPr>
            <p:cNvPr id="12" name="Oval 11">
              <a:extLst>
                <a:ext uri="{FF2B5EF4-FFF2-40B4-BE49-F238E27FC236}">
                  <a16:creationId xmlns:a16="http://schemas.microsoft.com/office/drawing/2014/main" id="{C3073F5B-EFE7-4AAA-951A-1929222C93E4}"/>
                </a:ext>
              </a:extLst>
            </p:cNvPr>
            <p:cNvSpPr/>
            <p:nvPr/>
          </p:nvSpPr>
          <p:spPr bwMode="auto">
            <a:xfrm>
              <a:off x="3656069" y="463766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ShoppingCart_E7BF">
              <a:extLst>
                <a:ext uri="{FF2B5EF4-FFF2-40B4-BE49-F238E27FC236}">
                  <a16:creationId xmlns:a16="http://schemas.microsoft.com/office/drawing/2014/main" id="{70FD46FF-6EC0-4C3D-8976-5C490CAADA21}"/>
                </a:ext>
              </a:extLst>
            </p:cNvPr>
            <p:cNvSpPr>
              <a:spLocks noChangeAspect="1" noEditPoints="1"/>
            </p:cNvSpPr>
            <p:nvPr/>
          </p:nvSpPr>
          <p:spPr bwMode="auto">
            <a:xfrm>
              <a:off x="3793229" y="4791926"/>
              <a:ext cx="228600" cy="19439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lin ang="5400000" scaled="1"/>
                </a:gradFill>
                <a:latin typeface="Segoe UI Semilight"/>
              </a:endParaRPr>
            </a:p>
          </p:txBody>
        </p:sp>
      </p:grpSp>
      <p:grpSp>
        <p:nvGrpSpPr>
          <p:cNvPr id="14" name="Group 13">
            <a:extLst>
              <a:ext uri="{FF2B5EF4-FFF2-40B4-BE49-F238E27FC236}">
                <a16:creationId xmlns:a16="http://schemas.microsoft.com/office/drawing/2014/main" id="{ED3CC80D-EFBE-4473-A50C-FAA6625F3AF6}"/>
              </a:ext>
            </a:extLst>
          </p:cNvPr>
          <p:cNvGrpSpPr/>
          <p:nvPr/>
        </p:nvGrpSpPr>
        <p:grpSpPr>
          <a:xfrm>
            <a:off x="7802842" y="598228"/>
            <a:ext cx="512859" cy="512859"/>
            <a:chOff x="6356531" y="596034"/>
            <a:chExt cx="502920" cy="502920"/>
          </a:xfrm>
        </p:grpSpPr>
        <p:sp useBgFill="1">
          <p:nvSpPr>
            <p:cNvPr id="15" name="Oval 14">
              <a:extLst>
                <a:ext uri="{FF2B5EF4-FFF2-40B4-BE49-F238E27FC236}">
                  <a16:creationId xmlns:a16="http://schemas.microsoft.com/office/drawing/2014/main" id="{444A9E5B-0CC9-4F2F-A254-53B3D691B048}"/>
                </a:ext>
              </a:extLst>
            </p:cNvPr>
            <p:cNvSpPr/>
            <p:nvPr/>
          </p:nvSpPr>
          <p:spPr bwMode="auto">
            <a:xfrm>
              <a:off x="6356531" y="5960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33">
              <a:extLst>
                <a:ext uri="{FF2B5EF4-FFF2-40B4-BE49-F238E27FC236}">
                  <a16:creationId xmlns:a16="http://schemas.microsoft.com/office/drawing/2014/main" id="{69CA69D6-765C-4A0D-9154-4EA3E85BEB1F}"/>
                </a:ext>
              </a:extLst>
            </p:cNvPr>
            <p:cNvSpPr>
              <a:spLocks noChangeAspect="1"/>
            </p:cNvSpPr>
            <p:nvPr/>
          </p:nvSpPr>
          <p:spPr bwMode="auto">
            <a:xfrm>
              <a:off x="6493691" y="750694"/>
              <a:ext cx="228600" cy="19360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lin ang="5400000" scaled="1"/>
                </a:gradFill>
                <a:latin typeface="Segoe UI Semilight"/>
              </a:endParaRPr>
            </a:p>
          </p:txBody>
        </p:sp>
      </p:grpSp>
      <p:grpSp>
        <p:nvGrpSpPr>
          <p:cNvPr id="17" name="Group 16">
            <a:extLst>
              <a:ext uri="{FF2B5EF4-FFF2-40B4-BE49-F238E27FC236}">
                <a16:creationId xmlns:a16="http://schemas.microsoft.com/office/drawing/2014/main" id="{2C2C8C4F-D3A4-48B2-80AD-0667E56DECFE}"/>
              </a:ext>
            </a:extLst>
          </p:cNvPr>
          <p:cNvGrpSpPr/>
          <p:nvPr/>
        </p:nvGrpSpPr>
        <p:grpSpPr>
          <a:xfrm>
            <a:off x="8769706" y="5470312"/>
            <a:ext cx="512859" cy="512859"/>
            <a:chOff x="7304658" y="5373699"/>
            <a:chExt cx="502920" cy="502920"/>
          </a:xfrm>
        </p:grpSpPr>
        <p:sp useBgFill="1">
          <p:nvSpPr>
            <p:cNvPr id="18" name="Oval 17">
              <a:extLst>
                <a:ext uri="{FF2B5EF4-FFF2-40B4-BE49-F238E27FC236}">
                  <a16:creationId xmlns:a16="http://schemas.microsoft.com/office/drawing/2014/main" id="{D7F5329C-6373-4109-BF69-8AF055243F45}"/>
                </a:ext>
              </a:extLst>
            </p:cNvPr>
            <p:cNvSpPr/>
            <p:nvPr/>
          </p:nvSpPr>
          <p:spPr bwMode="auto">
            <a:xfrm>
              <a:off x="7304658" y="537369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document_6">
              <a:extLst>
                <a:ext uri="{FF2B5EF4-FFF2-40B4-BE49-F238E27FC236}">
                  <a16:creationId xmlns:a16="http://schemas.microsoft.com/office/drawing/2014/main" id="{F6F04CDC-5017-4D3C-89F5-BD20DAB345FD}"/>
                </a:ext>
              </a:extLst>
            </p:cNvPr>
            <p:cNvSpPr>
              <a:spLocks noChangeAspect="1" noEditPoints="1"/>
            </p:cNvSpPr>
            <p:nvPr/>
          </p:nvSpPr>
          <p:spPr bwMode="auto">
            <a:xfrm>
              <a:off x="7469876" y="5517356"/>
              <a:ext cx="172484" cy="21560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sp>
        <p:nvSpPr>
          <p:cNvPr id="20" name="Rectangle 19">
            <a:extLst>
              <a:ext uri="{FF2B5EF4-FFF2-40B4-BE49-F238E27FC236}">
                <a16:creationId xmlns:a16="http://schemas.microsoft.com/office/drawing/2014/main" id="{968A8901-D94D-4124-BA8B-E314F424E6AF}"/>
              </a:ext>
            </a:extLst>
          </p:cNvPr>
          <p:cNvSpPr/>
          <p:nvPr/>
        </p:nvSpPr>
        <p:spPr bwMode="auto">
          <a:xfrm>
            <a:off x="6759821" y="1478646"/>
            <a:ext cx="258731" cy="107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522F8A7B-4B26-4D8C-926A-8D67E93F5B0C}"/>
              </a:ext>
            </a:extLst>
          </p:cNvPr>
          <p:cNvSpPr/>
          <p:nvPr/>
        </p:nvSpPr>
        <p:spPr bwMode="auto">
          <a:xfrm>
            <a:off x="8120010" y="1460190"/>
            <a:ext cx="221770" cy="9227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35C209CF-591E-4F7F-91A1-DEBEB3F93A8B}"/>
              </a:ext>
            </a:extLst>
          </p:cNvPr>
          <p:cNvGrpSpPr/>
          <p:nvPr/>
        </p:nvGrpSpPr>
        <p:grpSpPr>
          <a:xfrm>
            <a:off x="5243144" y="4079116"/>
            <a:ext cx="512859" cy="512859"/>
            <a:chOff x="3846439" y="4009463"/>
            <a:chExt cx="502920" cy="502920"/>
          </a:xfrm>
        </p:grpSpPr>
        <p:sp useBgFill="1">
          <p:nvSpPr>
            <p:cNvPr id="23" name="Oval 22">
              <a:extLst>
                <a:ext uri="{FF2B5EF4-FFF2-40B4-BE49-F238E27FC236}">
                  <a16:creationId xmlns:a16="http://schemas.microsoft.com/office/drawing/2014/main" id="{D3495F56-F795-4967-81CF-70B8C3D4885C}"/>
                </a:ext>
              </a:extLst>
            </p:cNvPr>
            <p:cNvSpPr/>
            <p:nvPr/>
          </p:nvSpPr>
          <p:spPr bwMode="auto">
            <a:xfrm>
              <a:off x="3846439"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41">
              <a:extLst>
                <a:ext uri="{FF2B5EF4-FFF2-40B4-BE49-F238E27FC236}">
                  <a16:creationId xmlns:a16="http://schemas.microsoft.com/office/drawing/2014/main" id="{955FEC4D-0451-44E1-8E94-9069C3360AD5}"/>
                </a:ext>
              </a:extLst>
            </p:cNvPr>
            <p:cNvSpPr>
              <a:spLocks noChangeAspect="1" noEditPoints="1"/>
            </p:cNvSpPr>
            <p:nvPr/>
          </p:nvSpPr>
          <p:spPr bwMode="auto">
            <a:xfrm>
              <a:off x="3971460" y="4167612"/>
              <a:ext cx="252878" cy="158048"/>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sq">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lin ang="5400000" scaled="1"/>
                </a:gradFill>
                <a:latin typeface="Segoe UI Semilight"/>
              </a:endParaRPr>
            </a:p>
          </p:txBody>
        </p:sp>
      </p:grpSp>
      <p:grpSp>
        <p:nvGrpSpPr>
          <p:cNvPr id="25" name="Group 24">
            <a:extLst>
              <a:ext uri="{FF2B5EF4-FFF2-40B4-BE49-F238E27FC236}">
                <a16:creationId xmlns:a16="http://schemas.microsoft.com/office/drawing/2014/main" id="{4819EA9A-B939-41A1-A93F-805D523EE947}"/>
              </a:ext>
            </a:extLst>
          </p:cNvPr>
          <p:cNvGrpSpPr/>
          <p:nvPr/>
        </p:nvGrpSpPr>
        <p:grpSpPr>
          <a:xfrm>
            <a:off x="9492438" y="3233665"/>
            <a:ext cx="512859" cy="512859"/>
            <a:chOff x="8013383" y="3180397"/>
            <a:chExt cx="502920" cy="502920"/>
          </a:xfrm>
        </p:grpSpPr>
        <p:sp useBgFill="1">
          <p:nvSpPr>
            <p:cNvPr id="26" name="Oval 25">
              <a:extLst>
                <a:ext uri="{FF2B5EF4-FFF2-40B4-BE49-F238E27FC236}">
                  <a16:creationId xmlns:a16="http://schemas.microsoft.com/office/drawing/2014/main" id="{98962745-3B54-439C-9FA2-59C34AB29B95}"/>
                </a:ext>
              </a:extLst>
            </p:cNvPr>
            <p:cNvSpPr/>
            <p:nvPr/>
          </p:nvSpPr>
          <p:spPr bwMode="auto">
            <a:xfrm>
              <a:off x="8013383" y="3180397"/>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Airplane_E709">
              <a:extLst>
                <a:ext uri="{FF2B5EF4-FFF2-40B4-BE49-F238E27FC236}">
                  <a16:creationId xmlns:a16="http://schemas.microsoft.com/office/drawing/2014/main" id="{57B26302-1D4B-4CBA-B4CE-7BBAB1DE9513}"/>
                </a:ext>
              </a:extLst>
            </p:cNvPr>
            <p:cNvSpPr>
              <a:spLocks noChangeAspect="1"/>
            </p:cNvSpPr>
            <p:nvPr/>
          </p:nvSpPr>
          <p:spPr bwMode="auto">
            <a:xfrm>
              <a:off x="8151627" y="3312320"/>
              <a:ext cx="235956" cy="23907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sz="900" dirty="0">
                <a:gradFill>
                  <a:gsLst>
                    <a:gs pos="0">
                      <a:srgbClr val="505050"/>
                    </a:gs>
                    <a:gs pos="100000">
                      <a:srgbClr val="505050"/>
                    </a:gs>
                  </a:gsLst>
                  <a:lin ang="5400000" scaled="1"/>
                </a:gradFill>
                <a:latin typeface="Segoe UI Semilight"/>
              </a:endParaRPr>
            </a:p>
          </p:txBody>
        </p:sp>
      </p:grpSp>
      <p:grpSp>
        <p:nvGrpSpPr>
          <p:cNvPr id="28" name="Group 27">
            <a:extLst>
              <a:ext uri="{FF2B5EF4-FFF2-40B4-BE49-F238E27FC236}">
                <a16:creationId xmlns:a16="http://schemas.microsoft.com/office/drawing/2014/main" id="{3A936183-3091-4468-BBF0-DB5E44ABF79C}"/>
              </a:ext>
            </a:extLst>
          </p:cNvPr>
          <p:cNvGrpSpPr/>
          <p:nvPr/>
        </p:nvGrpSpPr>
        <p:grpSpPr>
          <a:xfrm>
            <a:off x="8129097" y="5274167"/>
            <a:ext cx="512859" cy="512859"/>
            <a:chOff x="6676464" y="5181354"/>
            <a:chExt cx="502920" cy="502920"/>
          </a:xfrm>
        </p:grpSpPr>
        <p:sp useBgFill="1">
          <p:nvSpPr>
            <p:cNvPr id="29" name="Oval 28">
              <a:extLst>
                <a:ext uri="{FF2B5EF4-FFF2-40B4-BE49-F238E27FC236}">
                  <a16:creationId xmlns:a16="http://schemas.microsoft.com/office/drawing/2014/main" id="{D20EC115-D80B-44EF-ADC0-561F44CFD38D}"/>
                </a:ext>
              </a:extLst>
            </p:cNvPr>
            <p:cNvSpPr/>
            <p:nvPr/>
          </p:nvSpPr>
          <p:spPr bwMode="auto">
            <a:xfrm>
              <a:off x="6676464" y="518135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8">
              <a:extLst>
                <a:ext uri="{FF2B5EF4-FFF2-40B4-BE49-F238E27FC236}">
                  <a16:creationId xmlns:a16="http://schemas.microsoft.com/office/drawing/2014/main" id="{EC8DA133-F8CF-4CDB-AF83-16811DA1E2DE}"/>
                </a:ext>
              </a:extLst>
            </p:cNvPr>
            <p:cNvGrpSpPr>
              <a:grpSpLocks noChangeAspect="1"/>
            </p:cNvGrpSpPr>
            <p:nvPr/>
          </p:nvGrpSpPr>
          <p:grpSpPr bwMode="auto">
            <a:xfrm>
              <a:off x="6803377" y="5331619"/>
              <a:ext cx="249094" cy="202390"/>
              <a:chOff x="5458" y="3157"/>
              <a:chExt cx="304" cy="247"/>
            </a:xfrm>
            <a:noFill/>
          </p:grpSpPr>
          <p:sp>
            <p:nvSpPr>
              <p:cNvPr id="31" name="Freeform 9">
                <a:extLst>
                  <a:ext uri="{FF2B5EF4-FFF2-40B4-BE49-F238E27FC236}">
                    <a16:creationId xmlns:a16="http://schemas.microsoft.com/office/drawing/2014/main" id="{CB453E70-6A41-4E7A-8EBC-37DDB1FCADBB}"/>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32" name="Freeform 10">
                <a:extLst>
                  <a:ext uri="{FF2B5EF4-FFF2-40B4-BE49-F238E27FC236}">
                    <a16:creationId xmlns:a16="http://schemas.microsoft.com/office/drawing/2014/main" id="{E8493FD0-D96B-4629-AA16-E196D0DF7845}"/>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nvGrpSpPr>
          <p:cNvPr id="33" name="Group 32">
            <a:extLst>
              <a:ext uri="{FF2B5EF4-FFF2-40B4-BE49-F238E27FC236}">
                <a16:creationId xmlns:a16="http://schemas.microsoft.com/office/drawing/2014/main" id="{423FA38E-4EDA-4E1D-8971-869D56D1531A}"/>
              </a:ext>
            </a:extLst>
          </p:cNvPr>
          <p:cNvGrpSpPr/>
          <p:nvPr/>
        </p:nvGrpSpPr>
        <p:grpSpPr>
          <a:xfrm>
            <a:off x="9324148" y="4079116"/>
            <a:ext cx="512859" cy="512859"/>
            <a:chOff x="7848355" y="4009463"/>
            <a:chExt cx="502920" cy="502920"/>
          </a:xfrm>
        </p:grpSpPr>
        <p:sp useBgFill="1">
          <p:nvSpPr>
            <p:cNvPr id="34" name="Oval 33">
              <a:extLst>
                <a:ext uri="{FF2B5EF4-FFF2-40B4-BE49-F238E27FC236}">
                  <a16:creationId xmlns:a16="http://schemas.microsoft.com/office/drawing/2014/main" id="{D0654CF7-91D0-4406-B48F-995EE839C7E7}"/>
                </a:ext>
              </a:extLst>
            </p:cNvPr>
            <p:cNvSpPr/>
            <p:nvPr/>
          </p:nvSpPr>
          <p:spPr bwMode="auto">
            <a:xfrm>
              <a:off x="7848355"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pen">
              <a:extLst>
                <a:ext uri="{FF2B5EF4-FFF2-40B4-BE49-F238E27FC236}">
                  <a16:creationId xmlns:a16="http://schemas.microsoft.com/office/drawing/2014/main" id="{F89B2A7E-49D6-4511-9647-42AFFE024CE3}"/>
                </a:ext>
              </a:extLst>
            </p:cNvPr>
            <p:cNvSpPr>
              <a:spLocks noChangeAspect="1" noEditPoints="1"/>
            </p:cNvSpPr>
            <p:nvPr/>
          </p:nvSpPr>
          <p:spPr bwMode="auto">
            <a:xfrm>
              <a:off x="7986668" y="4147273"/>
              <a:ext cx="226294" cy="227301"/>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36" name="Group 35">
            <a:extLst>
              <a:ext uri="{FF2B5EF4-FFF2-40B4-BE49-F238E27FC236}">
                <a16:creationId xmlns:a16="http://schemas.microsoft.com/office/drawing/2014/main" id="{EDE4EAD9-1E67-4F94-BACA-5286EB0A6461}"/>
              </a:ext>
            </a:extLst>
          </p:cNvPr>
          <p:cNvGrpSpPr/>
          <p:nvPr/>
        </p:nvGrpSpPr>
        <p:grpSpPr>
          <a:xfrm>
            <a:off x="5049027" y="1738769"/>
            <a:ext cx="512859" cy="512859"/>
            <a:chOff x="3656085" y="1714472"/>
            <a:chExt cx="502920" cy="502920"/>
          </a:xfrm>
        </p:grpSpPr>
        <p:sp useBgFill="1">
          <p:nvSpPr>
            <p:cNvPr id="37" name="Oval 36">
              <a:extLst>
                <a:ext uri="{FF2B5EF4-FFF2-40B4-BE49-F238E27FC236}">
                  <a16:creationId xmlns:a16="http://schemas.microsoft.com/office/drawing/2014/main" id="{4CD48517-E9EB-4E0F-868C-CDDC92A2ECEA}"/>
                </a:ext>
              </a:extLst>
            </p:cNvPr>
            <p:cNvSpPr/>
            <p:nvPr/>
          </p:nvSpPr>
          <p:spPr bwMode="auto">
            <a:xfrm>
              <a:off x="3656085" y="171447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7535DB0-F9BE-4810-86EC-E9C88C4A8635}"/>
                </a:ext>
              </a:extLst>
            </p:cNvPr>
            <p:cNvGrpSpPr/>
            <p:nvPr/>
          </p:nvGrpSpPr>
          <p:grpSpPr>
            <a:xfrm>
              <a:off x="3789165" y="1884600"/>
              <a:ext cx="236760" cy="162664"/>
              <a:chOff x="1083478" y="4352862"/>
              <a:chExt cx="545310" cy="374645"/>
            </a:xfrm>
          </p:grpSpPr>
          <p:grpSp>
            <p:nvGrpSpPr>
              <p:cNvPr id="39" name="Group 38">
                <a:extLst>
                  <a:ext uri="{FF2B5EF4-FFF2-40B4-BE49-F238E27FC236}">
                    <a16:creationId xmlns:a16="http://schemas.microsoft.com/office/drawing/2014/main" id="{CB7C7BF7-AAAD-4B77-A09A-0052F780EB24}"/>
                  </a:ext>
                </a:extLst>
              </p:cNvPr>
              <p:cNvGrpSpPr/>
              <p:nvPr/>
            </p:nvGrpSpPr>
            <p:grpSpPr>
              <a:xfrm>
                <a:off x="1083478" y="4352862"/>
                <a:ext cx="545310" cy="374645"/>
                <a:chOff x="1691236" y="428625"/>
                <a:chExt cx="707044" cy="485770"/>
              </a:xfrm>
            </p:grpSpPr>
            <p:sp>
              <p:nvSpPr>
                <p:cNvPr id="41" name="Rectangle 40">
                  <a:extLst>
                    <a:ext uri="{FF2B5EF4-FFF2-40B4-BE49-F238E27FC236}">
                      <a16:creationId xmlns:a16="http://schemas.microsoft.com/office/drawing/2014/main" id="{CE949E4E-D20C-4E82-B9CF-5AF824257983}"/>
                    </a:ext>
                  </a:extLst>
                </p:cNvPr>
                <p:cNvSpPr/>
                <p:nvPr/>
              </p:nvSpPr>
              <p:spPr bwMode="auto">
                <a:xfrm>
                  <a:off x="1743075" y="428625"/>
                  <a:ext cx="614363" cy="409575"/>
                </a:xfrm>
                <a:prstGeom prst="rect">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14" tIns="45706" rIns="111896" bIns="45706" numCol="1" anchor="ctr" anchorCtr="0" compatLnSpc="1">
                  <a:prstTxWarp prst="textNoShape">
                    <a:avLst/>
                  </a:prstTxWarp>
                </a:bodyPr>
                <a:lstStyle/>
                <a:p>
                  <a:pPr algn="ctr" defTabSz="932384">
                    <a:defRPr/>
                  </a:pPr>
                  <a:r>
                    <a:rPr lang="en-US" sz="510" dirty="0">
                      <a:gradFill>
                        <a:gsLst>
                          <a:gs pos="0">
                            <a:srgbClr val="1A1A1A"/>
                          </a:gs>
                          <a:gs pos="100000">
                            <a:srgbClr val="1A1A1A"/>
                          </a:gs>
                        </a:gsLst>
                        <a:lin ang="5400000" scaled="0"/>
                      </a:gradFill>
                      <a:latin typeface="Segoe UI Semibold"/>
                    </a:rPr>
                    <a:t>68</a:t>
                  </a:r>
                </a:p>
              </p:txBody>
            </p:sp>
            <p:sp>
              <p:nvSpPr>
                <p:cNvPr id="42" name="Rectangle 7">
                  <a:extLst>
                    <a:ext uri="{FF2B5EF4-FFF2-40B4-BE49-F238E27FC236}">
                      <a16:creationId xmlns:a16="http://schemas.microsoft.com/office/drawing/2014/main" id="{09153E9E-F9DD-46B6-AE80-4F40CBD94685}"/>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14" tIns="45706" rIns="111896" bIns="45706" numCol="1" anchor="ctr" anchorCtr="0" compatLnSpc="1">
                  <a:prstTxWarp prst="textNoShape">
                    <a:avLst/>
                  </a:prstTxWarp>
                </a:bodyPr>
                <a:lstStyle/>
                <a:p>
                  <a:pPr algn="ctr" defTabSz="932384">
                    <a:defRPr/>
                  </a:pPr>
                  <a:endParaRPr lang="en-US" sz="510" dirty="0">
                    <a:gradFill>
                      <a:gsLst>
                        <a:gs pos="0">
                          <a:srgbClr val="1A1A1A"/>
                        </a:gs>
                        <a:gs pos="100000">
                          <a:srgbClr val="1A1A1A"/>
                        </a:gs>
                      </a:gsLst>
                      <a:lin ang="5400000" scaled="0"/>
                    </a:gradFill>
                    <a:latin typeface="Segoe UI Semibold"/>
                  </a:endParaRPr>
                </a:p>
              </p:txBody>
            </p:sp>
          </p:grpSp>
          <p:sp>
            <p:nvSpPr>
              <p:cNvPr id="40" name="Oval 39">
                <a:extLst>
                  <a:ext uri="{FF2B5EF4-FFF2-40B4-BE49-F238E27FC236}">
                    <a16:creationId xmlns:a16="http://schemas.microsoft.com/office/drawing/2014/main" id="{B0362DCF-9FD4-42C5-830D-8381E622DD7E}"/>
                  </a:ext>
                </a:extLst>
              </p:cNvPr>
              <p:cNvSpPr/>
              <p:nvPr/>
            </p:nvSpPr>
            <p:spPr bwMode="auto">
              <a:xfrm>
                <a:off x="1458893" y="4457699"/>
                <a:ext cx="27433" cy="27431"/>
              </a:xfrm>
              <a:prstGeom prst="ellipse">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14" tIns="45706" rIns="111896" bIns="45706" numCol="1" anchor="ctr" anchorCtr="0" compatLnSpc="1">
                <a:prstTxWarp prst="textNoShape">
                  <a:avLst/>
                </a:prstTxWarp>
              </a:bodyPr>
              <a:lstStyle/>
              <a:p>
                <a:pPr algn="ctr" defTabSz="932384">
                  <a:defRPr/>
                </a:pPr>
                <a:endParaRPr lang="en-US" sz="510" dirty="0">
                  <a:gradFill>
                    <a:gsLst>
                      <a:gs pos="0">
                        <a:srgbClr val="1A1A1A"/>
                      </a:gs>
                      <a:gs pos="100000">
                        <a:srgbClr val="1A1A1A"/>
                      </a:gs>
                    </a:gsLst>
                    <a:lin ang="5400000" scaled="0"/>
                  </a:gradFill>
                  <a:latin typeface="Segoe UI Semibold"/>
                </a:endParaRPr>
              </a:p>
            </p:txBody>
          </p:sp>
        </p:grpSp>
      </p:grpSp>
      <p:grpSp>
        <p:nvGrpSpPr>
          <p:cNvPr id="43" name="Group 42">
            <a:extLst>
              <a:ext uri="{FF2B5EF4-FFF2-40B4-BE49-F238E27FC236}">
                <a16:creationId xmlns:a16="http://schemas.microsoft.com/office/drawing/2014/main" id="{2C8302D4-6FB9-4021-AF92-62F32DE4FD80}"/>
              </a:ext>
            </a:extLst>
          </p:cNvPr>
          <p:cNvGrpSpPr/>
          <p:nvPr/>
        </p:nvGrpSpPr>
        <p:grpSpPr>
          <a:xfrm>
            <a:off x="8129103" y="1193164"/>
            <a:ext cx="512859" cy="512859"/>
            <a:chOff x="6676469" y="1179441"/>
            <a:chExt cx="502920" cy="502920"/>
          </a:xfrm>
        </p:grpSpPr>
        <p:sp useBgFill="1">
          <p:nvSpPr>
            <p:cNvPr id="44" name="Oval 43">
              <a:extLst>
                <a:ext uri="{FF2B5EF4-FFF2-40B4-BE49-F238E27FC236}">
                  <a16:creationId xmlns:a16="http://schemas.microsoft.com/office/drawing/2014/main" id="{D39F1D49-7BAF-4F56-ADD8-D943E43E2A74}"/>
                </a:ext>
              </a:extLst>
            </p:cNvPr>
            <p:cNvSpPr/>
            <p:nvPr/>
          </p:nvSpPr>
          <p:spPr bwMode="auto">
            <a:xfrm>
              <a:off x="6676469" y="117944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camera">
              <a:extLst>
                <a:ext uri="{FF2B5EF4-FFF2-40B4-BE49-F238E27FC236}">
                  <a16:creationId xmlns:a16="http://schemas.microsoft.com/office/drawing/2014/main" id="{B7FB831F-13EC-4CC8-9E7E-A3C93AF2F223}"/>
                </a:ext>
              </a:extLst>
            </p:cNvPr>
            <p:cNvSpPr>
              <a:spLocks noChangeAspect="1" noEditPoints="1"/>
            </p:cNvSpPr>
            <p:nvPr/>
          </p:nvSpPr>
          <p:spPr bwMode="auto">
            <a:xfrm>
              <a:off x="6820746" y="1345244"/>
              <a:ext cx="214366" cy="171314"/>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46" name="Group 45">
            <a:extLst>
              <a:ext uri="{FF2B5EF4-FFF2-40B4-BE49-F238E27FC236}">
                <a16:creationId xmlns:a16="http://schemas.microsoft.com/office/drawing/2014/main" id="{058FEA1C-CB79-419E-AE46-DA7BE7BDE91F}"/>
              </a:ext>
            </a:extLst>
          </p:cNvPr>
          <p:cNvGrpSpPr/>
          <p:nvPr/>
        </p:nvGrpSpPr>
        <p:grpSpPr>
          <a:xfrm>
            <a:off x="8845327" y="1671986"/>
            <a:ext cx="512859" cy="512859"/>
            <a:chOff x="7378813" y="1648983"/>
            <a:chExt cx="502920" cy="502920"/>
          </a:xfrm>
        </p:grpSpPr>
        <p:sp useBgFill="1">
          <p:nvSpPr>
            <p:cNvPr id="47" name="Oval 46">
              <a:extLst>
                <a:ext uri="{FF2B5EF4-FFF2-40B4-BE49-F238E27FC236}">
                  <a16:creationId xmlns:a16="http://schemas.microsoft.com/office/drawing/2014/main" id="{2A4011F2-385C-4743-9F55-D9CEC08CC27B}"/>
                </a:ext>
              </a:extLst>
            </p:cNvPr>
            <p:cNvSpPr/>
            <p:nvPr/>
          </p:nvSpPr>
          <p:spPr bwMode="auto">
            <a:xfrm>
              <a:off x="7378813"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calendar_4">
              <a:extLst>
                <a:ext uri="{FF2B5EF4-FFF2-40B4-BE49-F238E27FC236}">
                  <a16:creationId xmlns:a16="http://schemas.microsoft.com/office/drawing/2014/main" id="{65D05EBA-0A22-4AB8-AC4F-8B1F7C27938E}"/>
                </a:ext>
              </a:extLst>
            </p:cNvPr>
            <p:cNvSpPr>
              <a:spLocks noChangeAspect="1" noEditPoints="1"/>
            </p:cNvSpPr>
            <p:nvPr/>
          </p:nvSpPr>
          <p:spPr bwMode="auto">
            <a:xfrm>
              <a:off x="7537092" y="1811082"/>
              <a:ext cx="186362" cy="178723"/>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49" name="Group 48">
            <a:extLst>
              <a:ext uri="{FF2B5EF4-FFF2-40B4-BE49-F238E27FC236}">
                <a16:creationId xmlns:a16="http://schemas.microsoft.com/office/drawing/2014/main" id="{092FE677-97AD-48D8-A40C-BFE3C7B71C4B}"/>
              </a:ext>
            </a:extLst>
          </p:cNvPr>
          <p:cNvGrpSpPr/>
          <p:nvPr/>
        </p:nvGrpSpPr>
        <p:grpSpPr>
          <a:xfrm>
            <a:off x="6755820" y="598355"/>
            <a:ext cx="512859" cy="512859"/>
            <a:chOff x="5329800" y="596159"/>
            <a:chExt cx="502920" cy="502920"/>
          </a:xfrm>
        </p:grpSpPr>
        <p:sp useBgFill="1">
          <p:nvSpPr>
            <p:cNvPr id="50" name="Oval 49">
              <a:extLst>
                <a:ext uri="{FF2B5EF4-FFF2-40B4-BE49-F238E27FC236}">
                  <a16:creationId xmlns:a16="http://schemas.microsoft.com/office/drawing/2014/main" id="{3D2E9863-87C6-4928-A349-3EE75DA1D52C}"/>
                </a:ext>
              </a:extLst>
            </p:cNvPr>
            <p:cNvSpPr/>
            <p:nvPr/>
          </p:nvSpPr>
          <p:spPr bwMode="auto">
            <a:xfrm>
              <a:off x="5329800" y="596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clipboard_3">
              <a:extLst>
                <a:ext uri="{FF2B5EF4-FFF2-40B4-BE49-F238E27FC236}">
                  <a16:creationId xmlns:a16="http://schemas.microsoft.com/office/drawing/2014/main" id="{1070DEB6-990D-40C9-8B47-67E714178957}"/>
                </a:ext>
              </a:extLst>
            </p:cNvPr>
            <p:cNvSpPr>
              <a:spLocks noChangeAspect="1" noEditPoints="1"/>
            </p:cNvSpPr>
            <p:nvPr/>
          </p:nvSpPr>
          <p:spPr bwMode="auto">
            <a:xfrm>
              <a:off x="5490615" y="743904"/>
              <a:ext cx="181291" cy="207430"/>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52" name="Group 51">
            <a:extLst>
              <a:ext uri="{FF2B5EF4-FFF2-40B4-BE49-F238E27FC236}">
                <a16:creationId xmlns:a16="http://schemas.microsoft.com/office/drawing/2014/main" id="{8E05A89C-1850-4C4B-8E55-0D1BBE081DAA}"/>
              </a:ext>
            </a:extLst>
          </p:cNvPr>
          <p:cNvGrpSpPr/>
          <p:nvPr/>
        </p:nvGrpSpPr>
        <p:grpSpPr>
          <a:xfrm>
            <a:off x="5721966" y="1671986"/>
            <a:ext cx="512859" cy="512859"/>
            <a:chOff x="4315982" y="1648983"/>
            <a:chExt cx="502920" cy="502920"/>
          </a:xfrm>
        </p:grpSpPr>
        <p:sp useBgFill="1">
          <p:nvSpPr>
            <p:cNvPr id="53" name="Oval 52">
              <a:extLst>
                <a:ext uri="{FF2B5EF4-FFF2-40B4-BE49-F238E27FC236}">
                  <a16:creationId xmlns:a16="http://schemas.microsoft.com/office/drawing/2014/main" id="{4BB158F8-FAF9-4711-B038-7313FD225BCE}"/>
                </a:ext>
              </a:extLst>
            </p:cNvPr>
            <p:cNvSpPr/>
            <p:nvPr/>
          </p:nvSpPr>
          <p:spPr bwMode="auto">
            <a:xfrm>
              <a:off x="4315982"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car">
              <a:extLst>
                <a:ext uri="{FF2B5EF4-FFF2-40B4-BE49-F238E27FC236}">
                  <a16:creationId xmlns:a16="http://schemas.microsoft.com/office/drawing/2014/main" id="{FE688489-9C85-49E8-8D4E-9E1B9697E1AE}"/>
                </a:ext>
              </a:extLst>
            </p:cNvPr>
            <p:cNvSpPr>
              <a:spLocks noChangeAspect="1" noEditPoints="1"/>
            </p:cNvSpPr>
            <p:nvPr/>
          </p:nvSpPr>
          <p:spPr bwMode="auto">
            <a:xfrm>
              <a:off x="4455303" y="1814513"/>
              <a:ext cx="224278" cy="17186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55" name="Group 54">
            <a:extLst>
              <a:ext uri="{FF2B5EF4-FFF2-40B4-BE49-F238E27FC236}">
                <a16:creationId xmlns:a16="http://schemas.microsoft.com/office/drawing/2014/main" id="{2165A36C-EBFF-4443-A36C-FF1839432393}"/>
              </a:ext>
            </a:extLst>
          </p:cNvPr>
          <p:cNvGrpSpPr/>
          <p:nvPr/>
        </p:nvGrpSpPr>
        <p:grpSpPr>
          <a:xfrm>
            <a:off x="8770108" y="999047"/>
            <a:ext cx="512859" cy="512859"/>
            <a:chOff x="7305052" y="989085"/>
            <a:chExt cx="502920" cy="502920"/>
          </a:xfrm>
        </p:grpSpPr>
        <p:sp useBgFill="1">
          <p:nvSpPr>
            <p:cNvPr id="56" name="Oval 55">
              <a:extLst>
                <a:ext uri="{FF2B5EF4-FFF2-40B4-BE49-F238E27FC236}">
                  <a16:creationId xmlns:a16="http://schemas.microsoft.com/office/drawing/2014/main" id="{59ED3E27-81EF-4B77-927C-A9F6AE4C8422}"/>
                </a:ext>
              </a:extLst>
            </p:cNvPr>
            <p:cNvSpPr/>
            <p:nvPr/>
          </p:nvSpPr>
          <p:spPr bwMode="auto">
            <a:xfrm>
              <a:off x="7305052" y="9890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location_3">
              <a:extLst>
                <a:ext uri="{FF2B5EF4-FFF2-40B4-BE49-F238E27FC236}">
                  <a16:creationId xmlns:a16="http://schemas.microsoft.com/office/drawing/2014/main" id="{ED9A4823-1F93-412F-9AD0-84E805C2FB8F}"/>
                </a:ext>
              </a:extLst>
            </p:cNvPr>
            <p:cNvSpPr>
              <a:spLocks noChangeAspect="1" noEditPoints="1"/>
            </p:cNvSpPr>
            <p:nvPr/>
          </p:nvSpPr>
          <p:spPr bwMode="auto">
            <a:xfrm>
              <a:off x="7446335" y="1148520"/>
              <a:ext cx="220355" cy="18405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58" name="Group 57">
            <a:extLst>
              <a:ext uri="{FF2B5EF4-FFF2-40B4-BE49-F238E27FC236}">
                <a16:creationId xmlns:a16="http://schemas.microsoft.com/office/drawing/2014/main" id="{AC708A7E-D570-42EB-A4DE-C85687D7930D}"/>
              </a:ext>
            </a:extLst>
          </p:cNvPr>
          <p:cNvGrpSpPr/>
          <p:nvPr/>
        </p:nvGrpSpPr>
        <p:grpSpPr>
          <a:xfrm>
            <a:off x="9509852" y="1739167"/>
            <a:ext cx="512859" cy="512859"/>
            <a:chOff x="8030459" y="1714862"/>
            <a:chExt cx="502920" cy="502920"/>
          </a:xfrm>
        </p:grpSpPr>
        <p:sp useBgFill="1">
          <p:nvSpPr>
            <p:cNvPr id="59" name="Oval 58">
              <a:extLst>
                <a:ext uri="{FF2B5EF4-FFF2-40B4-BE49-F238E27FC236}">
                  <a16:creationId xmlns:a16="http://schemas.microsoft.com/office/drawing/2014/main" id="{EE5B5E10-A384-4D8C-9B6A-577173E4901A}"/>
                </a:ext>
              </a:extLst>
            </p:cNvPr>
            <p:cNvSpPr/>
            <p:nvPr/>
          </p:nvSpPr>
          <p:spPr bwMode="auto">
            <a:xfrm>
              <a:off x="8030459" y="171486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people_12">
              <a:extLst>
                <a:ext uri="{FF2B5EF4-FFF2-40B4-BE49-F238E27FC236}">
                  <a16:creationId xmlns:a16="http://schemas.microsoft.com/office/drawing/2014/main" id="{2CCCC8B5-B2EE-4835-86FF-4544F4262818}"/>
                </a:ext>
              </a:extLst>
            </p:cNvPr>
            <p:cNvSpPr>
              <a:spLocks noChangeAspect="1" noEditPoints="1"/>
            </p:cNvSpPr>
            <p:nvPr/>
          </p:nvSpPr>
          <p:spPr bwMode="auto">
            <a:xfrm>
              <a:off x="8173877" y="1874144"/>
              <a:ext cx="216084" cy="18435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61" name="Group 60">
            <a:extLst>
              <a:ext uri="{FF2B5EF4-FFF2-40B4-BE49-F238E27FC236}">
                <a16:creationId xmlns:a16="http://schemas.microsoft.com/office/drawing/2014/main" id="{AFAEB174-8257-4307-BC3B-2FE6F4AC27BE}"/>
              </a:ext>
            </a:extLst>
          </p:cNvPr>
          <p:cNvGrpSpPr/>
          <p:nvPr/>
        </p:nvGrpSpPr>
        <p:grpSpPr>
          <a:xfrm>
            <a:off x="7283645" y="1024876"/>
            <a:ext cx="512859" cy="512859"/>
            <a:chOff x="5847397" y="1014413"/>
            <a:chExt cx="502920" cy="502920"/>
          </a:xfrm>
        </p:grpSpPr>
        <p:sp useBgFill="1">
          <p:nvSpPr>
            <p:cNvPr id="62" name="Oval 61">
              <a:extLst>
                <a:ext uri="{FF2B5EF4-FFF2-40B4-BE49-F238E27FC236}">
                  <a16:creationId xmlns:a16="http://schemas.microsoft.com/office/drawing/2014/main" id="{C483BB3B-9946-42A8-BFBB-5137AF731576}"/>
                </a:ext>
              </a:extLst>
            </p:cNvPr>
            <p:cNvSpPr/>
            <p:nvPr/>
          </p:nvSpPr>
          <p:spPr bwMode="auto">
            <a:xfrm>
              <a:off x="5847397" y="101441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52C1BDE-A795-4730-BF9D-F287F0633D76}"/>
                </a:ext>
              </a:extLst>
            </p:cNvPr>
            <p:cNvGrpSpPr/>
            <p:nvPr/>
          </p:nvGrpSpPr>
          <p:grpSpPr>
            <a:xfrm>
              <a:off x="5955969" y="1176009"/>
              <a:ext cx="285776" cy="179728"/>
              <a:chOff x="5955969" y="1176009"/>
              <a:chExt cx="285776" cy="179728"/>
            </a:xfrm>
          </p:grpSpPr>
          <p:sp>
            <p:nvSpPr>
              <p:cNvPr id="64" name="mobility">
                <a:extLst>
                  <a:ext uri="{FF2B5EF4-FFF2-40B4-BE49-F238E27FC236}">
                    <a16:creationId xmlns:a16="http://schemas.microsoft.com/office/drawing/2014/main" id="{8D52F34A-D686-4C28-B945-5FD7FDEC7925}"/>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65" name="Rectangle 64">
                <a:extLst>
                  <a:ext uri="{FF2B5EF4-FFF2-40B4-BE49-F238E27FC236}">
                    <a16:creationId xmlns:a16="http://schemas.microsoft.com/office/drawing/2014/main" id="{D6D79FC8-6378-4521-954E-6287DEF31F6F}"/>
                  </a:ext>
                </a:extLst>
              </p:cNvPr>
              <p:cNvSpPr/>
              <p:nvPr/>
            </p:nvSpPr>
            <p:spPr bwMode="auto">
              <a:xfrm>
                <a:off x="6039077" y="1238860"/>
                <a:ext cx="74330" cy="68334"/>
              </a:xfrm>
              <a:prstGeom prst="rect">
                <a:avLst/>
              </a:prstGeom>
              <a:solidFill>
                <a:srgbClr val="FFFFFF"/>
              </a:solidFill>
              <a:ln w="12700" cap="flat">
                <a:no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66" name="laptop">
                <a:extLst>
                  <a:ext uri="{FF2B5EF4-FFF2-40B4-BE49-F238E27FC236}">
                    <a16:creationId xmlns:a16="http://schemas.microsoft.com/office/drawing/2014/main" id="{DCF97F11-CF42-4FA2-A63A-9B73EA07AE2F}"/>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nvGrpSpPr>
          <p:cNvPr id="67" name="Group 66">
            <a:extLst>
              <a:ext uri="{FF2B5EF4-FFF2-40B4-BE49-F238E27FC236}">
                <a16:creationId xmlns:a16="http://schemas.microsoft.com/office/drawing/2014/main" id="{B3EF9195-4CCB-4C74-B92C-1A30A0BBAD69}"/>
              </a:ext>
            </a:extLst>
          </p:cNvPr>
          <p:cNvGrpSpPr/>
          <p:nvPr/>
        </p:nvGrpSpPr>
        <p:grpSpPr>
          <a:xfrm>
            <a:off x="8845326" y="4795345"/>
            <a:ext cx="512859" cy="512859"/>
            <a:chOff x="7378812" y="4711811"/>
            <a:chExt cx="502920" cy="502920"/>
          </a:xfrm>
        </p:grpSpPr>
        <p:sp useBgFill="1">
          <p:nvSpPr>
            <p:cNvPr id="68" name="Oval 67">
              <a:extLst>
                <a:ext uri="{FF2B5EF4-FFF2-40B4-BE49-F238E27FC236}">
                  <a16:creationId xmlns:a16="http://schemas.microsoft.com/office/drawing/2014/main" id="{88093A4D-9EFF-453B-ABEA-9D10FA31B126}"/>
                </a:ext>
              </a:extLst>
            </p:cNvPr>
            <p:cNvSpPr/>
            <p:nvPr/>
          </p:nvSpPr>
          <p:spPr bwMode="auto">
            <a:xfrm>
              <a:off x="7378812" y="471181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language">
              <a:extLst>
                <a:ext uri="{FF2B5EF4-FFF2-40B4-BE49-F238E27FC236}">
                  <a16:creationId xmlns:a16="http://schemas.microsoft.com/office/drawing/2014/main" id="{87471FC8-A9B6-4C3E-BDCA-4B02F419743D}"/>
                </a:ext>
              </a:extLst>
            </p:cNvPr>
            <p:cNvSpPr>
              <a:spLocks noChangeAspect="1" noEditPoints="1"/>
            </p:cNvSpPr>
            <p:nvPr/>
          </p:nvSpPr>
          <p:spPr bwMode="auto">
            <a:xfrm>
              <a:off x="7513545" y="4860817"/>
              <a:ext cx="233456" cy="204908"/>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70" name="Group 69">
            <a:extLst>
              <a:ext uri="{FF2B5EF4-FFF2-40B4-BE49-F238E27FC236}">
                <a16:creationId xmlns:a16="http://schemas.microsoft.com/office/drawing/2014/main" id="{48B6E956-A212-455D-811D-BE815DB72F79}"/>
              </a:ext>
            </a:extLst>
          </p:cNvPr>
          <p:cNvGrpSpPr/>
          <p:nvPr/>
        </p:nvGrpSpPr>
        <p:grpSpPr>
          <a:xfrm>
            <a:off x="4648338" y="3753054"/>
            <a:ext cx="512859" cy="512859"/>
            <a:chOff x="3263161" y="3689721"/>
            <a:chExt cx="502920" cy="502920"/>
          </a:xfrm>
        </p:grpSpPr>
        <p:sp useBgFill="1">
          <p:nvSpPr>
            <p:cNvPr id="71" name="Oval 70">
              <a:extLst>
                <a:ext uri="{FF2B5EF4-FFF2-40B4-BE49-F238E27FC236}">
                  <a16:creationId xmlns:a16="http://schemas.microsoft.com/office/drawing/2014/main" id="{6761AF22-2E4B-4699-AFCE-81F2EFD4A0E7}"/>
                </a:ext>
              </a:extLst>
            </p:cNvPr>
            <p:cNvSpPr/>
            <p:nvPr/>
          </p:nvSpPr>
          <p:spPr bwMode="auto">
            <a:xfrm>
              <a:off x="3263161" y="368972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2A9FFBD1-9F2C-40EC-8A19-E26C1285F838}"/>
                </a:ext>
              </a:extLst>
            </p:cNvPr>
            <p:cNvGrpSpPr/>
            <p:nvPr/>
          </p:nvGrpSpPr>
          <p:grpSpPr>
            <a:xfrm>
              <a:off x="3447374" y="3795984"/>
              <a:ext cx="134494" cy="290395"/>
              <a:chOff x="8035563" y="4213789"/>
              <a:chExt cx="170731" cy="368633"/>
            </a:xfrm>
          </p:grpSpPr>
          <p:sp>
            <p:nvSpPr>
              <p:cNvPr id="73" name="light">
                <a:extLst>
                  <a:ext uri="{FF2B5EF4-FFF2-40B4-BE49-F238E27FC236}">
                    <a16:creationId xmlns:a16="http://schemas.microsoft.com/office/drawing/2014/main" id="{565FA5A1-3F90-40C5-93C4-91032A3FD451}"/>
                  </a:ext>
                </a:extLst>
              </p:cNvPr>
              <p:cNvSpPr>
                <a:spLocks noChangeAspect="1" noEditPoints="1"/>
              </p:cNvSpPr>
              <p:nvPr/>
            </p:nvSpPr>
            <p:spPr bwMode="auto">
              <a:xfrm>
                <a:off x="8035563" y="4328947"/>
                <a:ext cx="170731" cy="2534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nvGrpSpPr>
              <p:cNvPr id="74" name="Group 73">
                <a:extLst>
                  <a:ext uri="{FF2B5EF4-FFF2-40B4-BE49-F238E27FC236}">
                    <a16:creationId xmlns:a16="http://schemas.microsoft.com/office/drawing/2014/main" id="{B8A37A87-CE62-453A-8DDD-90E3549B7F41}"/>
                  </a:ext>
                </a:extLst>
              </p:cNvPr>
              <p:cNvGrpSpPr/>
              <p:nvPr/>
            </p:nvGrpSpPr>
            <p:grpSpPr>
              <a:xfrm rot="16200000">
                <a:off x="8082549" y="4180047"/>
                <a:ext cx="76737" cy="144221"/>
                <a:chOff x="2866921" y="3947319"/>
                <a:chExt cx="103684" cy="194866"/>
              </a:xfrm>
            </p:grpSpPr>
            <p:sp>
              <p:nvSpPr>
                <p:cNvPr id="75" name="Oval 5">
                  <a:extLst>
                    <a:ext uri="{FF2B5EF4-FFF2-40B4-BE49-F238E27FC236}">
                      <a16:creationId xmlns:a16="http://schemas.microsoft.com/office/drawing/2014/main" id="{4663BBF9-25D7-4809-834A-559287DF76FA}"/>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76" name="Oval 5">
                  <a:extLst>
                    <a:ext uri="{FF2B5EF4-FFF2-40B4-BE49-F238E27FC236}">
                      <a16:creationId xmlns:a16="http://schemas.microsoft.com/office/drawing/2014/main" id="{89E0B57D-2AA2-48D3-BEFE-9452F09FE9BC}"/>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grpSp>
        <p:nvGrpSpPr>
          <p:cNvPr id="77" name="Group 76">
            <a:extLst>
              <a:ext uri="{FF2B5EF4-FFF2-40B4-BE49-F238E27FC236}">
                <a16:creationId xmlns:a16="http://schemas.microsoft.com/office/drawing/2014/main" id="{61B6DAEE-E306-4B93-81FF-EF7D3473A0D5}"/>
              </a:ext>
            </a:extLst>
          </p:cNvPr>
          <p:cNvGrpSpPr/>
          <p:nvPr/>
        </p:nvGrpSpPr>
        <p:grpSpPr>
          <a:xfrm>
            <a:off x="7283645" y="5442455"/>
            <a:ext cx="512859" cy="512859"/>
            <a:chOff x="5847397" y="5346381"/>
            <a:chExt cx="502920" cy="502920"/>
          </a:xfrm>
        </p:grpSpPr>
        <p:sp useBgFill="1">
          <p:nvSpPr>
            <p:cNvPr id="78" name="Oval 77">
              <a:extLst>
                <a:ext uri="{FF2B5EF4-FFF2-40B4-BE49-F238E27FC236}">
                  <a16:creationId xmlns:a16="http://schemas.microsoft.com/office/drawing/2014/main" id="{0B423630-2DC9-4987-823E-3D66BF70A0E5}"/>
                </a:ext>
              </a:extLst>
            </p:cNvPr>
            <p:cNvSpPr/>
            <p:nvPr/>
          </p:nvSpPr>
          <p:spPr bwMode="auto">
            <a:xfrm>
              <a:off x="5847397" y="534638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9" name="Group 196">
              <a:extLst>
                <a:ext uri="{FF2B5EF4-FFF2-40B4-BE49-F238E27FC236}">
                  <a16:creationId xmlns:a16="http://schemas.microsoft.com/office/drawing/2014/main" id="{41C44230-DB20-413F-815D-1C46DBAA6F8C}"/>
                </a:ext>
              </a:extLst>
            </p:cNvPr>
            <p:cNvGrpSpPr>
              <a:grpSpLocks noChangeAspect="1"/>
            </p:cNvGrpSpPr>
            <p:nvPr/>
          </p:nvGrpSpPr>
          <p:grpSpPr bwMode="auto">
            <a:xfrm>
              <a:off x="6030277" y="5467160"/>
              <a:ext cx="137162" cy="261362"/>
              <a:chOff x="7261" y="805"/>
              <a:chExt cx="127" cy="242"/>
            </a:xfrm>
            <a:noFill/>
          </p:grpSpPr>
          <p:sp>
            <p:nvSpPr>
              <p:cNvPr id="80" name="Freeform 197">
                <a:extLst>
                  <a:ext uri="{FF2B5EF4-FFF2-40B4-BE49-F238E27FC236}">
                    <a16:creationId xmlns:a16="http://schemas.microsoft.com/office/drawing/2014/main" id="{F382C307-19E6-4B83-A82B-24FFF0FADB92}"/>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1" name="Freeform 198">
                <a:extLst>
                  <a:ext uri="{FF2B5EF4-FFF2-40B4-BE49-F238E27FC236}">
                    <a16:creationId xmlns:a16="http://schemas.microsoft.com/office/drawing/2014/main" id="{59AEB983-774C-4907-8ADF-A2F90B91CB40}"/>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2" name="Freeform 199">
                <a:extLst>
                  <a:ext uri="{FF2B5EF4-FFF2-40B4-BE49-F238E27FC236}">
                    <a16:creationId xmlns:a16="http://schemas.microsoft.com/office/drawing/2014/main" id="{3743147C-EBB0-4FDE-AACD-3765221DE450}"/>
                  </a:ext>
                </a:extLst>
              </p:cNvPr>
              <p:cNvSpPr>
                <a:spLocks/>
              </p:cNvSpPr>
              <p:nvPr/>
            </p:nvSpPr>
            <p:spPr bwMode="auto">
              <a:xfrm>
                <a:off x="7324" y="992"/>
                <a:ext cx="64"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3" name="Freeform 200">
                <a:extLst>
                  <a:ext uri="{FF2B5EF4-FFF2-40B4-BE49-F238E27FC236}">
                    <a16:creationId xmlns:a16="http://schemas.microsoft.com/office/drawing/2014/main" id="{C750173C-C4BF-48EE-B2CA-909C8E6CF429}"/>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4" name="Oval 201">
                <a:extLst>
                  <a:ext uri="{FF2B5EF4-FFF2-40B4-BE49-F238E27FC236}">
                    <a16:creationId xmlns:a16="http://schemas.microsoft.com/office/drawing/2014/main" id="{3548C20E-143A-4356-BEFF-7BD77D88BD63}"/>
                  </a:ext>
                </a:extLst>
              </p:cNvPr>
              <p:cNvSpPr>
                <a:spLocks noChangeArrowheads="1"/>
              </p:cNvSpPr>
              <p:nvPr/>
            </p:nvSpPr>
            <p:spPr bwMode="auto">
              <a:xfrm>
                <a:off x="7287" y="878"/>
                <a:ext cx="9" cy="8"/>
              </a:xfrm>
              <a:prstGeom prst="ellipse">
                <a:avLst/>
              </a:pr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5" name="Oval 202">
                <a:extLst>
                  <a:ext uri="{FF2B5EF4-FFF2-40B4-BE49-F238E27FC236}">
                    <a16:creationId xmlns:a16="http://schemas.microsoft.com/office/drawing/2014/main" id="{3F69284D-4EC9-43F3-B49C-36B2AD30E0A8}"/>
                  </a:ext>
                </a:extLst>
              </p:cNvPr>
              <p:cNvSpPr>
                <a:spLocks noChangeArrowheads="1"/>
              </p:cNvSpPr>
              <p:nvPr/>
            </p:nvSpPr>
            <p:spPr bwMode="auto">
              <a:xfrm>
                <a:off x="7287" y="923"/>
                <a:ext cx="9" cy="8"/>
              </a:xfrm>
              <a:prstGeom prst="ellipse">
                <a:avLst/>
              </a:pr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sp>
            <p:nvSpPr>
              <p:cNvPr id="86" name="Oval 203">
                <a:extLst>
                  <a:ext uri="{FF2B5EF4-FFF2-40B4-BE49-F238E27FC236}">
                    <a16:creationId xmlns:a16="http://schemas.microsoft.com/office/drawing/2014/main" id="{67A65992-B49A-45D2-8EB3-950C0424EC08}"/>
                  </a:ext>
                </a:extLst>
              </p:cNvPr>
              <p:cNvSpPr>
                <a:spLocks noChangeArrowheads="1"/>
              </p:cNvSpPr>
              <p:nvPr/>
            </p:nvSpPr>
            <p:spPr bwMode="auto">
              <a:xfrm>
                <a:off x="7287" y="967"/>
                <a:ext cx="9" cy="8"/>
              </a:xfrm>
              <a:prstGeom prst="ellipse">
                <a:avLst/>
              </a:prstGeom>
              <a:grpFill/>
              <a:ln w="12700" cap="rnd">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gradFill>
                    <a:gsLst>
                      <a:gs pos="0">
                        <a:srgbClr val="505050"/>
                      </a:gs>
                      <a:gs pos="100000">
                        <a:srgbClr val="505050"/>
                      </a:gs>
                    </a:gsLst>
                  </a:gradFill>
                  <a:latin typeface="Segoe UI Semilight"/>
                </a:endParaRPr>
              </a:p>
            </p:txBody>
          </p:sp>
        </p:grpSp>
      </p:grpSp>
      <p:grpSp>
        <p:nvGrpSpPr>
          <p:cNvPr id="87" name="Group 86">
            <a:extLst>
              <a:ext uri="{FF2B5EF4-FFF2-40B4-BE49-F238E27FC236}">
                <a16:creationId xmlns:a16="http://schemas.microsoft.com/office/drawing/2014/main" id="{164EC474-054F-418C-8530-07148B87B1E6}"/>
              </a:ext>
            </a:extLst>
          </p:cNvPr>
          <p:cNvGrpSpPr/>
          <p:nvPr/>
        </p:nvGrpSpPr>
        <p:grpSpPr>
          <a:xfrm>
            <a:off x="5074855" y="3233665"/>
            <a:ext cx="512859" cy="512859"/>
            <a:chOff x="-963895" y="2838084"/>
            <a:chExt cx="502920" cy="502920"/>
          </a:xfrm>
        </p:grpSpPr>
        <p:sp useBgFill="1">
          <p:nvSpPr>
            <p:cNvPr id="88" name="Oval 87">
              <a:extLst>
                <a:ext uri="{FF2B5EF4-FFF2-40B4-BE49-F238E27FC236}">
                  <a16:creationId xmlns:a16="http://schemas.microsoft.com/office/drawing/2014/main" id="{D8F2A512-5D7F-495A-8B9F-E62CFD9CCACF}"/>
                </a:ext>
              </a:extLst>
            </p:cNvPr>
            <p:cNvSpPr/>
            <p:nvPr/>
          </p:nvSpPr>
          <p:spPr bwMode="auto">
            <a:xfrm>
              <a:off x="-963895" y="28380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and_5">
              <a:extLst>
                <a:ext uri="{FF2B5EF4-FFF2-40B4-BE49-F238E27FC236}">
                  <a16:creationId xmlns:a16="http://schemas.microsoft.com/office/drawing/2014/main" id="{88A30AF2-44F5-42A4-BCE5-47CADD47027B}"/>
                </a:ext>
              </a:extLst>
            </p:cNvPr>
            <p:cNvSpPr>
              <a:spLocks noChangeAspect="1" noEditPoints="1"/>
            </p:cNvSpPr>
            <p:nvPr/>
          </p:nvSpPr>
          <p:spPr bwMode="auto">
            <a:xfrm>
              <a:off x="-791727" y="2985079"/>
              <a:ext cx="158585" cy="208930"/>
            </a:xfrm>
            <a:custGeom>
              <a:avLst/>
              <a:gdLst>
                <a:gd name="T0" fmla="*/ 120 w 260"/>
                <a:gd name="T1" fmla="*/ 103 h 344"/>
                <a:gd name="T2" fmla="*/ 143 w 260"/>
                <a:gd name="T3" fmla="*/ 78 h 344"/>
                <a:gd name="T4" fmla="*/ 166 w 260"/>
                <a:gd name="T5" fmla="*/ 103 h 344"/>
                <a:gd name="T6" fmla="*/ 166 w 260"/>
                <a:gd name="T7" fmla="*/ 172 h 344"/>
                <a:gd name="T8" fmla="*/ 212 w 260"/>
                <a:gd name="T9" fmla="*/ 172 h 344"/>
                <a:gd name="T10" fmla="*/ 212 w 260"/>
                <a:gd name="T11" fmla="*/ 103 h 344"/>
                <a:gd name="T12" fmla="*/ 189 w 260"/>
                <a:gd name="T13" fmla="*/ 78 h 344"/>
                <a:gd name="T14" fmla="*/ 166 w 260"/>
                <a:gd name="T15" fmla="*/ 103 h 344"/>
                <a:gd name="T16" fmla="*/ 120 w 260"/>
                <a:gd name="T17" fmla="*/ 172 h 344"/>
                <a:gd name="T18" fmla="*/ 120 w 260"/>
                <a:gd name="T19" fmla="*/ 25 h 344"/>
                <a:gd name="T20" fmla="*/ 97 w 260"/>
                <a:gd name="T21" fmla="*/ 0 h 344"/>
                <a:gd name="T22" fmla="*/ 74 w 260"/>
                <a:gd name="T23" fmla="*/ 25 h 344"/>
                <a:gd name="T24" fmla="*/ 74 w 260"/>
                <a:gd name="T25" fmla="*/ 206 h 344"/>
                <a:gd name="T26" fmla="*/ 23 w 260"/>
                <a:gd name="T27" fmla="*/ 188 h 344"/>
                <a:gd name="T28" fmla="*/ 6 w 260"/>
                <a:gd name="T29" fmla="*/ 195 h 344"/>
                <a:gd name="T30" fmla="*/ 8 w 260"/>
                <a:gd name="T31" fmla="*/ 217 h 344"/>
                <a:gd name="T32" fmla="*/ 93 w 260"/>
                <a:gd name="T33" fmla="*/ 316 h 344"/>
                <a:gd name="T34" fmla="*/ 174 w 260"/>
                <a:gd name="T35" fmla="*/ 344 h 344"/>
                <a:gd name="T36" fmla="*/ 255 w 260"/>
                <a:gd name="T37" fmla="*/ 278 h 344"/>
                <a:gd name="T38" fmla="*/ 258 w 260"/>
                <a:gd name="T39" fmla="*/ 200 h 344"/>
                <a:gd name="T40" fmla="*/ 258 w 260"/>
                <a:gd name="T41" fmla="*/ 130 h 344"/>
                <a:gd name="T42" fmla="*/ 235 w 260"/>
                <a:gd name="T43" fmla="*/ 105 h 344"/>
                <a:gd name="T44" fmla="*/ 212 w 260"/>
                <a:gd name="T45" fmla="*/ 1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44">
                  <a:moveTo>
                    <a:pt x="120" y="103"/>
                  </a:moveTo>
                  <a:cubicBezTo>
                    <a:pt x="120" y="89"/>
                    <a:pt x="130" y="78"/>
                    <a:pt x="143" y="78"/>
                  </a:cubicBezTo>
                  <a:cubicBezTo>
                    <a:pt x="156" y="78"/>
                    <a:pt x="166" y="89"/>
                    <a:pt x="166" y="103"/>
                  </a:cubicBezTo>
                  <a:cubicBezTo>
                    <a:pt x="166" y="172"/>
                    <a:pt x="166" y="172"/>
                    <a:pt x="166" y="172"/>
                  </a:cubicBezTo>
                  <a:moveTo>
                    <a:pt x="212" y="172"/>
                  </a:moveTo>
                  <a:cubicBezTo>
                    <a:pt x="212" y="103"/>
                    <a:pt x="212" y="103"/>
                    <a:pt x="212" y="103"/>
                  </a:cubicBezTo>
                  <a:cubicBezTo>
                    <a:pt x="212" y="89"/>
                    <a:pt x="202" y="78"/>
                    <a:pt x="189" y="78"/>
                  </a:cubicBezTo>
                  <a:cubicBezTo>
                    <a:pt x="176" y="78"/>
                    <a:pt x="166" y="89"/>
                    <a:pt x="166" y="103"/>
                  </a:cubicBezTo>
                  <a:moveTo>
                    <a:pt x="120" y="172"/>
                  </a:moveTo>
                  <a:cubicBezTo>
                    <a:pt x="120" y="25"/>
                    <a:pt x="120" y="25"/>
                    <a:pt x="120" y="25"/>
                  </a:cubicBezTo>
                  <a:cubicBezTo>
                    <a:pt x="120" y="11"/>
                    <a:pt x="110" y="0"/>
                    <a:pt x="97" y="0"/>
                  </a:cubicBezTo>
                  <a:cubicBezTo>
                    <a:pt x="84" y="0"/>
                    <a:pt x="74" y="11"/>
                    <a:pt x="74" y="25"/>
                  </a:cubicBezTo>
                  <a:cubicBezTo>
                    <a:pt x="74" y="206"/>
                    <a:pt x="74" y="206"/>
                    <a:pt x="74" y="206"/>
                  </a:cubicBezTo>
                  <a:cubicBezTo>
                    <a:pt x="74" y="206"/>
                    <a:pt x="33" y="189"/>
                    <a:pt x="23" y="188"/>
                  </a:cubicBezTo>
                  <a:cubicBezTo>
                    <a:pt x="14" y="188"/>
                    <a:pt x="13" y="188"/>
                    <a:pt x="6" y="195"/>
                  </a:cubicBezTo>
                  <a:cubicBezTo>
                    <a:pt x="0" y="202"/>
                    <a:pt x="5" y="213"/>
                    <a:pt x="8" y="217"/>
                  </a:cubicBezTo>
                  <a:cubicBezTo>
                    <a:pt x="12" y="220"/>
                    <a:pt x="84" y="309"/>
                    <a:pt x="93" y="316"/>
                  </a:cubicBezTo>
                  <a:cubicBezTo>
                    <a:pt x="101" y="324"/>
                    <a:pt x="118" y="344"/>
                    <a:pt x="174" y="344"/>
                  </a:cubicBezTo>
                  <a:cubicBezTo>
                    <a:pt x="233" y="344"/>
                    <a:pt x="255" y="278"/>
                    <a:pt x="255" y="278"/>
                  </a:cubicBezTo>
                  <a:cubicBezTo>
                    <a:pt x="260" y="261"/>
                    <a:pt x="258" y="200"/>
                    <a:pt x="258" y="200"/>
                  </a:cubicBezTo>
                  <a:cubicBezTo>
                    <a:pt x="258" y="130"/>
                    <a:pt x="258" y="130"/>
                    <a:pt x="258" y="130"/>
                  </a:cubicBezTo>
                  <a:cubicBezTo>
                    <a:pt x="258" y="116"/>
                    <a:pt x="247" y="105"/>
                    <a:pt x="235" y="105"/>
                  </a:cubicBezTo>
                  <a:cubicBezTo>
                    <a:pt x="222" y="105"/>
                    <a:pt x="212" y="116"/>
                    <a:pt x="212" y="130"/>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90" name="Group 89">
            <a:extLst>
              <a:ext uri="{FF2B5EF4-FFF2-40B4-BE49-F238E27FC236}">
                <a16:creationId xmlns:a16="http://schemas.microsoft.com/office/drawing/2014/main" id="{2692AB4A-2C90-4B4C-89A6-A7ACC9FB830C}"/>
              </a:ext>
            </a:extLst>
          </p:cNvPr>
          <p:cNvGrpSpPr/>
          <p:nvPr/>
        </p:nvGrpSpPr>
        <p:grpSpPr>
          <a:xfrm>
            <a:off x="5243144" y="2388215"/>
            <a:ext cx="512859" cy="512859"/>
            <a:chOff x="3846439" y="2351331"/>
            <a:chExt cx="502920" cy="502920"/>
          </a:xfrm>
        </p:grpSpPr>
        <p:sp useBgFill="1">
          <p:nvSpPr>
            <p:cNvPr id="91" name="Oval 90">
              <a:extLst>
                <a:ext uri="{FF2B5EF4-FFF2-40B4-BE49-F238E27FC236}">
                  <a16:creationId xmlns:a16="http://schemas.microsoft.com/office/drawing/2014/main" id="{2F84ED7F-6D8F-4328-B5BE-9705B160046D}"/>
                </a:ext>
              </a:extLst>
            </p:cNvPr>
            <p:cNvSpPr/>
            <p:nvPr/>
          </p:nvSpPr>
          <p:spPr bwMode="auto">
            <a:xfrm>
              <a:off x="3846439" y="235133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Freeform 5">
              <a:extLst>
                <a:ext uri="{FF2B5EF4-FFF2-40B4-BE49-F238E27FC236}">
                  <a16:creationId xmlns:a16="http://schemas.microsoft.com/office/drawing/2014/main" id="{F4A4F70B-4E2E-4FC2-8847-8A9EA33D3E71}"/>
                </a:ext>
              </a:extLst>
            </p:cNvPr>
            <p:cNvSpPr>
              <a:spLocks noChangeAspect="1" noEditPoints="1"/>
            </p:cNvSpPr>
            <p:nvPr/>
          </p:nvSpPr>
          <p:spPr bwMode="auto">
            <a:xfrm>
              <a:off x="3966698" y="2534413"/>
              <a:ext cx="262402" cy="13675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93" name="Group 92">
            <a:extLst>
              <a:ext uri="{FF2B5EF4-FFF2-40B4-BE49-F238E27FC236}">
                <a16:creationId xmlns:a16="http://schemas.microsoft.com/office/drawing/2014/main" id="{067A3077-BC89-4883-B57B-967DFB77885A}"/>
              </a:ext>
            </a:extLst>
          </p:cNvPr>
          <p:cNvGrpSpPr/>
          <p:nvPr/>
        </p:nvGrpSpPr>
        <p:grpSpPr>
          <a:xfrm>
            <a:off x="9910651" y="3752861"/>
            <a:ext cx="512859" cy="512859"/>
            <a:chOff x="7820929" y="5070185"/>
            <a:chExt cx="502920" cy="502920"/>
          </a:xfrm>
        </p:grpSpPr>
        <p:sp useBgFill="1">
          <p:nvSpPr>
            <p:cNvPr id="94" name="Oval 93">
              <a:extLst>
                <a:ext uri="{FF2B5EF4-FFF2-40B4-BE49-F238E27FC236}">
                  <a16:creationId xmlns:a16="http://schemas.microsoft.com/office/drawing/2014/main" id="{E736AFEF-3772-4A92-911B-F060F219DF61}"/>
                </a:ext>
              </a:extLst>
            </p:cNvPr>
            <p:cNvSpPr/>
            <p:nvPr/>
          </p:nvSpPr>
          <p:spPr bwMode="auto">
            <a:xfrm>
              <a:off x="7820929" y="50701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C07CCC84-A972-4F14-BBDC-F72EA9144B9F}"/>
                </a:ext>
              </a:extLst>
            </p:cNvPr>
            <p:cNvGrpSpPr>
              <a:grpSpLocks noChangeAspect="1"/>
            </p:cNvGrpSpPr>
            <p:nvPr/>
          </p:nvGrpSpPr>
          <p:grpSpPr>
            <a:xfrm>
              <a:off x="7913305" y="5228754"/>
              <a:ext cx="318168" cy="185782"/>
              <a:chOff x="11030366" y="2382953"/>
              <a:chExt cx="397040" cy="231838"/>
            </a:xfrm>
            <a:noFill/>
          </p:grpSpPr>
          <p:sp>
            <p:nvSpPr>
              <p:cNvPr id="96" name="Freeform 77">
                <a:extLst>
                  <a:ext uri="{FF2B5EF4-FFF2-40B4-BE49-F238E27FC236}">
                    <a16:creationId xmlns:a16="http://schemas.microsoft.com/office/drawing/2014/main" id="{B04A3A13-D91E-49F0-989B-49BE522A6F81}"/>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grp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97" name="Freeform 78">
                <a:extLst>
                  <a:ext uri="{FF2B5EF4-FFF2-40B4-BE49-F238E27FC236}">
                    <a16:creationId xmlns:a16="http://schemas.microsoft.com/office/drawing/2014/main" id="{5EBBE282-C606-4D25-A6DC-FC84CE3891CF}"/>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grpFill/>
              <a:ln w="12700" cap="flat">
                <a:solidFill>
                  <a:schemeClr val="tx1">
                    <a:lumMod val="90000"/>
                    <a:lumOff val="10000"/>
                  </a:schemeClr>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nvGrpSpPr>
          <p:cNvPr id="98" name="Group 97">
            <a:extLst>
              <a:ext uri="{FF2B5EF4-FFF2-40B4-BE49-F238E27FC236}">
                <a16:creationId xmlns:a16="http://schemas.microsoft.com/office/drawing/2014/main" id="{6CFA795A-9D84-4660-976A-6A1171C93D5A}"/>
              </a:ext>
            </a:extLst>
          </p:cNvPr>
          <p:cNvGrpSpPr/>
          <p:nvPr/>
        </p:nvGrpSpPr>
        <p:grpSpPr>
          <a:xfrm>
            <a:off x="9324150" y="2388215"/>
            <a:ext cx="512859" cy="512859"/>
            <a:chOff x="-963895" y="2293009"/>
            <a:chExt cx="502920" cy="502920"/>
          </a:xfrm>
        </p:grpSpPr>
        <p:sp useBgFill="1">
          <p:nvSpPr>
            <p:cNvPr id="99" name="Oval 98">
              <a:extLst>
                <a:ext uri="{FF2B5EF4-FFF2-40B4-BE49-F238E27FC236}">
                  <a16:creationId xmlns:a16="http://schemas.microsoft.com/office/drawing/2014/main" id="{2F0B0597-B728-4CCC-BB9C-8F259CB227A9}"/>
                </a:ext>
              </a:extLst>
            </p:cNvPr>
            <p:cNvSpPr/>
            <p:nvPr/>
          </p:nvSpPr>
          <p:spPr bwMode="auto">
            <a:xfrm>
              <a:off x="-963895" y="22930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eye_2">
              <a:extLst>
                <a:ext uri="{FF2B5EF4-FFF2-40B4-BE49-F238E27FC236}">
                  <a16:creationId xmlns:a16="http://schemas.microsoft.com/office/drawing/2014/main" id="{274E6AB3-A705-4306-976B-468ED42378FB}"/>
                </a:ext>
              </a:extLst>
            </p:cNvPr>
            <p:cNvSpPr>
              <a:spLocks noChangeAspect="1" noEditPoints="1"/>
            </p:cNvSpPr>
            <p:nvPr/>
          </p:nvSpPr>
          <p:spPr bwMode="auto">
            <a:xfrm>
              <a:off x="-842316" y="2472405"/>
              <a:ext cx="259763" cy="14412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101" name="Group 100">
            <a:extLst>
              <a:ext uri="{FF2B5EF4-FFF2-40B4-BE49-F238E27FC236}">
                <a16:creationId xmlns:a16="http://schemas.microsoft.com/office/drawing/2014/main" id="{9A5FDDF6-9EE4-42E4-BEBA-B2355189E883}"/>
              </a:ext>
            </a:extLst>
          </p:cNvPr>
          <p:cNvGrpSpPr/>
          <p:nvPr/>
        </p:nvGrpSpPr>
        <p:grpSpPr>
          <a:xfrm>
            <a:off x="5789147" y="999028"/>
            <a:ext cx="512859" cy="512859"/>
            <a:chOff x="-963895" y="1747934"/>
            <a:chExt cx="502920" cy="502920"/>
          </a:xfrm>
        </p:grpSpPr>
        <p:sp useBgFill="1">
          <p:nvSpPr>
            <p:cNvPr id="102" name="Oval 101">
              <a:extLst>
                <a:ext uri="{FF2B5EF4-FFF2-40B4-BE49-F238E27FC236}">
                  <a16:creationId xmlns:a16="http://schemas.microsoft.com/office/drawing/2014/main" id="{EECD5D5D-8D80-4E66-9818-9F7F1DBB12D4}"/>
                </a:ext>
              </a:extLst>
            </p:cNvPr>
            <p:cNvSpPr/>
            <p:nvPr/>
          </p:nvSpPr>
          <p:spPr bwMode="auto">
            <a:xfrm>
              <a:off x="-963895" y="17479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mail">
              <a:extLst>
                <a:ext uri="{FF2B5EF4-FFF2-40B4-BE49-F238E27FC236}">
                  <a16:creationId xmlns:a16="http://schemas.microsoft.com/office/drawing/2014/main" id="{F5528A1D-E665-4B89-A712-CC07025F6BBE}"/>
                </a:ext>
              </a:extLst>
            </p:cNvPr>
            <p:cNvSpPr>
              <a:spLocks noChangeAspect="1" noEditPoints="1"/>
            </p:cNvSpPr>
            <p:nvPr/>
          </p:nvSpPr>
          <p:spPr bwMode="auto">
            <a:xfrm>
              <a:off x="-806420" y="1943003"/>
              <a:ext cx="187970" cy="11278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104" name="Group 103">
            <a:extLst>
              <a:ext uri="{FF2B5EF4-FFF2-40B4-BE49-F238E27FC236}">
                <a16:creationId xmlns:a16="http://schemas.microsoft.com/office/drawing/2014/main" id="{1F993BBB-C320-468B-AA83-691AF168CEB3}"/>
              </a:ext>
            </a:extLst>
          </p:cNvPr>
          <p:cNvGrpSpPr/>
          <p:nvPr/>
        </p:nvGrpSpPr>
        <p:grpSpPr>
          <a:xfrm>
            <a:off x="5788752" y="5459848"/>
            <a:ext cx="512859" cy="512859"/>
            <a:chOff x="-963895" y="4473309"/>
            <a:chExt cx="502920" cy="502920"/>
          </a:xfrm>
        </p:grpSpPr>
        <p:sp useBgFill="1">
          <p:nvSpPr>
            <p:cNvPr id="105" name="Oval 104">
              <a:extLst>
                <a:ext uri="{FF2B5EF4-FFF2-40B4-BE49-F238E27FC236}">
                  <a16:creationId xmlns:a16="http://schemas.microsoft.com/office/drawing/2014/main" id="{91ED2BC1-9C4C-4B8F-A27E-3C71F0AA6D08}"/>
                </a:ext>
              </a:extLst>
            </p:cNvPr>
            <p:cNvSpPr/>
            <p:nvPr/>
          </p:nvSpPr>
          <p:spPr bwMode="auto">
            <a:xfrm>
              <a:off x="-963895" y="44733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EFBE16C0-29AF-403D-8F19-775810915157}"/>
                </a:ext>
              </a:extLst>
            </p:cNvPr>
            <p:cNvGrpSpPr/>
            <p:nvPr/>
          </p:nvGrpSpPr>
          <p:grpSpPr>
            <a:xfrm>
              <a:off x="-805076" y="4644436"/>
              <a:ext cx="185282" cy="160666"/>
              <a:chOff x="3000375" y="3415903"/>
              <a:chExt cx="205973" cy="178608"/>
            </a:xfrm>
            <a:noFill/>
          </p:grpSpPr>
          <p:sp>
            <p:nvSpPr>
              <p:cNvPr id="107" name="people_4">
                <a:extLst>
                  <a:ext uri="{FF2B5EF4-FFF2-40B4-BE49-F238E27FC236}">
                    <a16:creationId xmlns:a16="http://schemas.microsoft.com/office/drawing/2014/main" id="{9BE08108-4952-43D0-B3AE-6131DC837BF1}"/>
                  </a:ext>
                </a:extLst>
              </p:cNvPr>
              <p:cNvSpPr>
                <a:spLocks noChangeAspect="1" noEditPoints="1"/>
              </p:cNvSpPr>
              <p:nvPr/>
            </p:nvSpPr>
            <p:spPr bwMode="auto">
              <a:xfrm flipH="1">
                <a:off x="3000375" y="3429290"/>
                <a:ext cx="147784" cy="165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nvGrpSpPr>
              <p:cNvPr id="108" name="Group 107">
                <a:extLst>
                  <a:ext uri="{FF2B5EF4-FFF2-40B4-BE49-F238E27FC236}">
                    <a16:creationId xmlns:a16="http://schemas.microsoft.com/office/drawing/2014/main" id="{A60C1B52-5686-41CB-8E84-A70EFD512E0E}"/>
                  </a:ext>
                </a:extLst>
              </p:cNvPr>
              <p:cNvGrpSpPr/>
              <p:nvPr/>
            </p:nvGrpSpPr>
            <p:grpSpPr>
              <a:xfrm>
                <a:off x="3140463" y="3415903"/>
                <a:ext cx="65885" cy="123826"/>
                <a:chOff x="2866921" y="3947319"/>
                <a:chExt cx="103684" cy="194866"/>
              </a:xfrm>
              <a:grpFill/>
            </p:grpSpPr>
            <p:sp>
              <p:nvSpPr>
                <p:cNvPr id="109" name="Oval 5">
                  <a:extLst>
                    <a:ext uri="{FF2B5EF4-FFF2-40B4-BE49-F238E27FC236}">
                      <a16:creationId xmlns:a16="http://schemas.microsoft.com/office/drawing/2014/main" id="{A3B46778-8AF2-406F-8F45-6105861BABD3}"/>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10" name="Oval 5">
                  <a:extLst>
                    <a:ext uri="{FF2B5EF4-FFF2-40B4-BE49-F238E27FC236}">
                      <a16:creationId xmlns:a16="http://schemas.microsoft.com/office/drawing/2014/main" id="{91BDD6F7-A76C-4B62-A7AD-636741FC3048}"/>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grpSp>
        <p:nvGrpSpPr>
          <p:cNvPr id="111" name="Group 110">
            <a:extLst>
              <a:ext uri="{FF2B5EF4-FFF2-40B4-BE49-F238E27FC236}">
                <a16:creationId xmlns:a16="http://schemas.microsoft.com/office/drawing/2014/main" id="{297FE683-99FA-499D-9BA3-ECF1BED8BC67}"/>
              </a:ext>
            </a:extLst>
          </p:cNvPr>
          <p:cNvGrpSpPr/>
          <p:nvPr/>
        </p:nvGrpSpPr>
        <p:grpSpPr>
          <a:xfrm>
            <a:off x="5721966" y="4795345"/>
            <a:ext cx="512859" cy="512859"/>
            <a:chOff x="-963895" y="657784"/>
            <a:chExt cx="502920" cy="502920"/>
          </a:xfrm>
        </p:grpSpPr>
        <p:sp useBgFill="1">
          <p:nvSpPr>
            <p:cNvPr id="112" name="Oval 111">
              <a:extLst>
                <a:ext uri="{FF2B5EF4-FFF2-40B4-BE49-F238E27FC236}">
                  <a16:creationId xmlns:a16="http://schemas.microsoft.com/office/drawing/2014/main" id="{2E68F7E9-63E7-44A8-9008-B55341DDBF15}"/>
                </a:ext>
              </a:extLst>
            </p:cNvPr>
            <p:cNvSpPr/>
            <p:nvPr/>
          </p:nvSpPr>
          <p:spPr bwMode="auto">
            <a:xfrm>
              <a:off x="-963895" y="6577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irectory_2">
              <a:extLst>
                <a:ext uri="{FF2B5EF4-FFF2-40B4-BE49-F238E27FC236}">
                  <a16:creationId xmlns:a16="http://schemas.microsoft.com/office/drawing/2014/main" id="{FF47906A-52E9-4D4C-BE77-E2633928724C}"/>
                </a:ext>
              </a:extLst>
            </p:cNvPr>
            <p:cNvSpPr>
              <a:spLocks noChangeAspect="1" noEditPoints="1"/>
            </p:cNvSpPr>
            <p:nvPr/>
          </p:nvSpPr>
          <p:spPr bwMode="auto">
            <a:xfrm>
              <a:off x="-820034" y="801178"/>
              <a:ext cx="215198" cy="216133"/>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114" name="Group 113">
            <a:extLst>
              <a:ext uri="{FF2B5EF4-FFF2-40B4-BE49-F238E27FC236}">
                <a16:creationId xmlns:a16="http://schemas.microsoft.com/office/drawing/2014/main" id="{012AFB75-CB75-43A9-A7E3-8852E0C7DE40}"/>
              </a:ext>
            </a:extLst>
          </p:cNvPr>
          <p:cNvGrpSpPr/>
          <p:nvPr/>
        </p:nvGrpSpPr>
        <p:grpSpPr>
          <a:xfrm>
            <a:off x="4648211" y="2706033"/>
            <a:ext cx="512859" cy="512859"/>
            <a:chOff x="-963895" y="3383159"/>
            <a:chExt cx="502920" cy="502920"/>
          </a:xfrm>
        </p:grpSpPr>
        <p:sp useBgFill="1">
          <p:nvSpPr>
            <p:cNvPr id="115" name="Oval 114">
              <a:extLst>
                <a:ext uri="{FF2B5EF4-FFF2-40B4-BE49-F238E27FC236}">
                  <a16:creationId xmlns:a16="http://schemas.microsoft.com/office/drawing/2014/main" id="{19C0A5CC-D484-4A0A-A1F4-5CAA75767890}"/>
                </a:ext>
              </a:extLst>
            </p:cNvPr>
            <p:cNvSpPr/>
            <p:nvPr/>
          </p:nvSpPr>
          <p:spPr bwMode="auto">
            <a:xfrm>
              <a:off x="-963895" y="3383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F85C94EA-82BA-4C27-82CA-0861FC3628D0}"/>
                </a:ext>
              </a:extLst>
            </p:cNvPr>
            <p:cNvGrpSpPr/>
            <p:nvPr/>
          </p:nvGrpSpPr>
          <p:grpSpPr>
            <a:xfrm>
              <a:off x="-826557" y="3533862"/>
              <a:ext cx="228245" cy="201514"/>
              <a:chOff x="2145576" y="1852136"/>
              <a:chExt cx="291291" cy="257176"/>
            </a:xfrm>
            <a:noFill/>
          </p:grpSpPr>
          <p:sp>
            <p:nvSpPr>
              <p:cNvPr id="117" name="people_17">
                <a:extLst>
                  <a:ext uri="{FF2B5EF4-FFF2-40B4-BE49-F238E27FC236}">
                    <a16:creationId xmlns:a16="http://schemas.microsoft.com/office/drawing/2014/main" id="{5BC75A47-A972-45CE-A178-D8C56AF3B679}"/>
                  </a:ext>
                </a:extLst>
              </p:cNvPr>
              <p:cNvSpPr>
                <a:spLocks noChangeAspect="1" noEditPoints="1"/>
              </p:cNvSpPr>
              <p:nvPr/>
            </p:nvSpPr>
            <p:spPr bwMode="auto">
              <a:xfrm>
                <a:off x="2215982" y="1871414"/>
                <a:ext cx="150479" cy="218620"/>
              </a:xfrm>
              <a:custGeom>
                <a:avLst/>
                <a:gdLst>
                  <a:gd name="T0" fmla="*/ 69 w 219"/>
                  <a:gd name="T1" fmla="*/ 33 h 318"/>
                  <a:gd name="T2" fmla="*/ 103 w 219"/>
                  <a:gd name="T3" fmla="*/ 0 h 318"/>
                  <a:gd name="T4" fmla="*/ 136 w 219"/>
                  <a:gd name="T5" fmla="*/ 33 h 318"/>
                  <a:gd name="T6" fmla="*/ 103 w 219"/>
                  <a:gd name="T7" fmla="*/ 67 h 318"/>
                  <a:gd name="T8" fmla="*/ 69 w 219"/>
                  <a:gd name="T9" fmla="*/ 33 h 318"/>
                  <a:gd name="T10" fmla="*/ 34 w 219"/>
                  <a:gd name="T11" fmla="*/ 192 h 318"/>
                  <a:gd name="T12" fmla="*/ 9 w 219"/>
                  <a:gd name="T13" fmla="*/ 295 h 318"/>
                  <a:gd name="T14" fmla="*/ 33 w 219"/>
                  <a:gd name="T15" fmla="*/ 318 h 318"/>
                  <a:gd name="T16" fmla="*/ 56 w 219"/>
                  <a:gd name="T17" fmla="*/ 295 h 318"/>
                  <a:gd name="T18" fmla="*/ 74 w 219"/>
                  <a:gd name="T19" fmla="*/ 206 h 318"/>
                  <a:gd name="T20" fmla="*/ 122 w 219"/>
                  <a:gd name="T21" fmla="*/ 255 h 318"/>
                  <a:gd name="T22" fmla="*/ 122 w 219"/>
                  <a:gd name="T23" fmla="*/ 295 h 318"/>
                  <a:gd name="T24" fmla="*/ 146 w 219"/>
                  <a:gd name="T25" fmla="*/ 318 h 318"/>
                  <a:gd name="T26" fmla="*/ 169 w 219"/>
                  <a:gd name="T27" fmla="*/ 295 h 318"/>
                  <a:gd name="T28" fmla="*/ 168 w 219"/>
                  <a:gd name="T29" fmla="*/ 235 h 318"/>
                  <a:gd name="T30" fmla="*/ 114 w 219"/>
                  <a:gd name="T31" fmla="*/ 180 h 318"/>
                  <a:gd name="T32" fmla="*/ 125 w 219"/>
                  <a:gd name="T33" fmla="*/ 130 h 318"/>
                  <a:gd name="T34" fmla="*/ 146 w 219"/>
                  <a:gd name="T35" fmla="*/ 153 h 318"/>
                  <a:gd name="T36" fmla="*/ 195 w 219"/>
                  <a:gd name="T37" fmla="*/ 153 h 318"/>
                  <a:gd name="T38" fmla="*/ 219 w 219"/>
                  <a:gd name="T39" fmla="*/ 129 h 318"/>
                  <a:gd name="T40" fmla="*/ 195 w 219"/>
                  <a:gd name="T41" fmla="*/ 106 h 318"/>
                  <a:gd name="T42" fmla="*/ 166 w 219"/>
                  <a:gd name="T43" fmla="*/ 106 h 318"/>
                  <a:gd name="T44" fmla="*/ 125 w 219"/>
                  <a:gd name="T45" fmla="*/ 67 h 318"/>
                  <a:gd name="T46" fmla="*/ 55 w 219"/>
                  <a:gd name="T47" fmla="*/ 67 h 318"/>
                  <a:gd name="T48" fmla="*/ 0 w 219"/>
                  <a:gd name="T49" fmla="*/ 95 h 318"/>
                  <a:gd name="T50" fmla="*/ 0 w 219"/>
                  <a:gd name="T51" fmla="*/ 168 h 318"/>
                  <a:gd name="T52" fmla="*/ 24 w 219"/>
                  <a:gd name="T53" fmla="*/ 192 h 318"/>
                  <a:gd name="T54" fmla="*/ 47 w 219"/>
                  <a:gd name="T55" fmla="*/ 168 h 318"/>
                  <a:gd name="T56" fmla="*/ 47 w 219"/>
                  <a:gd name="T57" fmla="*/ 123 h 318"/>
                  <a:gd name="T58" fmla="*/ 73 w 219"/>
                  <a:gd name="T59"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18">
                    <a:moveTo>
                      <a:pt x="69" y="33"/>
                    </a:moveTo>
                    <a:cubicBezTo>
                      <a:pt x="69" y="15"/>
                      <a:pt x="84" y="0"/>
                      <a:pt x="103" y="0"/>
                    </a:cubicBezTo>
                    <a:cubicBezTo>
                      <a:pt x="121" y="0"/>
                      <a:pt x="136" y="15"/>
                      <a:pt x="136" y="33"/>
                    </a:cubicBezTo>
                    <a:cubicBezTo>
                      <a:pt x="136" y="52"/>
                      <a:pt x="121" y="67"/>
                      <a:pt x="103" y="67"/>
                    </a:cubicBezTo>
                    <a:cubicBezTo>
                      <a:pt x="84" y="67"/>
                      <a:pt x="69" y="52"/>
                      <a:pt x="69" y="33"/>
                    </a:cubicBezTo>
                    <a:close/>
                    <a:moveTo>
                      <a:pt x="34" y="192"/>
                    </a:moveTo>
                    <a:cubicBezTo>
                      <a:pt x="9" y="295"/>
                      <a:pt x="9" y="295"/>
                      <a:pt x="9" y="295"/>
                    </a:cubicBezTo>
                    <a:cubicBezTo>
                      <a:pt x="9" y="308"/>
                      <a:pt x="20" y="318"/>
                      <a:pt x="33" y="318"/>
                    </a:cubicBezTo>
                    <a:cubicBezTo>
                      <a:pt x="46" y="318"/>
                      <a:pt x="56" y="308"/>
                      <a:pt x="56" y="295"/>
                    </a:cubicBezTo>
                    <a:cubicBezTo>
                      <a:pt x="74" y="206"/>
                      <a:pt x="74" y="206"/>
                      <a:pt x="74" y="206"/>
                    </a:cubicBezTo>
                    <a:cubicBezTo>
                      <a:pt x="122" y="255"/>
                      <a:pt x="122" y="255"/>
                      <a:pt x="122" y="255"/>
                    </a:cubicBezTo>
                    <a:cubicBezTo>
                      <a:pt x="122" y="295"/>
                      <a:pt x="122" y="295"/>
                      <a:pt x="122" y="295"/>
                    </a:cubicBezTo>
                    <a:cubicBezTo>
                      <a:pt x="122" y="308"/>
                      <a:pt x="133" y="318"/>
                      <a:pt x="146" y="318"/>
                    </a:cubicBezTo>
                    <a:cubicBezTo>
                      <a:pt x="159" y="318"/>
                      <a:pt x="169" y="308"/>
                      <a:pt x="169" y="295"/>
                    </a:cubicBezTo>
                    <a:cubicBezTo>
                      <a:pt x="168" y="235"/>
                      <a:pt x="168" y="235"/>
                      <a:pt x="168" y="235"/>
                    </a:cubicBezTo>
                    <a:cubicBezTo>
                      <a:pt x="114" y="180"/>
                      <a:pt x="114" y="180"/>
                      <a:pt x="114" y="180"/>
                    </a:cubicBezTo>
                    <a:cubicBezTo>
                      <a:pt x="125" y="130"/>
                      <a:pt x="125" y="130"/>
                      <a:pt x="125" y="130"/>
                    </a:cubicBezTo>
                    <a:cubicBezTo>
                      <a:pt x="146" y="153"/>
                      <a:pt x="146" y="153"/>
                      <a:pt x="146" y="153"/>
                    </a:cubicBezTo>
                    <a:cubicBezTo>
                      <a:pt x="195" y="153"/>
                      <a:pt x="195" y="153"/>
                      <a:pt x="195" y="153"/>
                    </a:cubicBezTo>
                    <a:cubicBezTo>
                      <a:pt x="208" y="153"/>
                      <a:pt x="219" y="142"/>
                      <a:pt x="219" y="129"/>
                    </a:cubicBezTo>
                    <a:cubicBezTo>
                      <a:pt x="219" y="116"/>
                      <a:pt x="208" y="106"/>
                      <a:pt x="195" y="106"/>
                    </a:cubicBezTo>
                    <a:cubicBezTo>
                      <a:pt x="166" y="106"/>
                      <a:pt x="166" y="106"/>
                      <a:pt x="166" y="106"/>
                    </a:cubicBezTo>
                    <a:cubicBezTo>
                      <a:pt x="125" y="67"/>
                      <a:pt x="125" y="67"/>
                      <a:pt x="125" y="67"/>
                    </a:cubicBezTo>
                    <a:cubicBezTo>
                      <a:pt x="55" y="67"/>
                      <a:pt x="55" y="67"/>
                      <a:pt x="55" y="67"/>
                    </a:cubicBezTo>
                    <a:cubicBezTo>
                      <a:pt x="0" y="95"/>
                      <a:pt x="0" y="95"/>
                      <a:pt x="0" y="95"/>
                    </a:cubicBezTo>
                    <a:cubicBezTo>
                      <a:pt x="0" y="168"/>
                      <a:pt x="0" y="168"/>
                      <a:pt x="0" y="168"/>
                    </a:cubicBezTo>
                    <a:cubicBezTo>
                      <a:pt x="0" y="182"/>
                      <a:pt x="11" y="192"/>
                      <a:pt x="24" y="192"/>
                    </a:cubicBezTo>
                    <a:cubicBezTo>
                      <a:pt x="37" y="192"/>
                      <a:pt x="47" y="182"/>
                      <a:pt x="47" y="168"/>
                    </a:cubicBezTo>
                    <a:cubicBezTo>
                      <a:pt x="47" y="123"/>
                      <a:pt x="47" y="123"/>
                      <a:pt x="47" y="123"/>
                    </a:cubicBezTo>
                    <a:cubicBezTo>
                      <a:pt x="73" y="110"/>
                      <a:pt x="73" y="110"/>
                      <a:pt x="73" y="110"/>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nvGrpSpPr>
              <p:cNvPr id="118" name="Group 117">
                <a:extLst>
                  <a:ext uri="{FF2B5EF4-FFF2-40B4-BE49-F238E27FC236}">
                    <a16:creationId xmlns:a16="http://schemas.microsoft.com/office/drawing/2014/main" id="{1199E757-FE9A-42D1-9D53-637147AC366B}"/>
                  </a:ext>
                </a:extLst>
              </p:cNvPr>
              <p:cNvGrpSpPr/>
              <p:nvPr/>
            </p:nvGrpSpPr>
            <p:grpSpPr>
              <a:xfrm>
                <a:off x="2145576" y="1852136"/>
                <a:ext cx="291291" cy="257176"/>
                <a:chOff x="7206762" y="3013463"/>
                <a:chExt cx="291291" cy="257176"/>
              </a:xfrm>
              <a:grpFill/>
            </p:grpSpPr>
            <p:sp>
              <p:nvSpPr>
                <p:cNvPr id="119" name="Rectangle 12">
                  <a:extLst>
                    <a:ext uri="{FF2B5EF4-FFF2-40B4-BE49-F238E27FC236}">
                      <a16:creationId xmlns:a16="http://schemas.microsoft.com/office/drawing/2014/main" id="{0F8608CA-AB58-4907-B6A6-AB6EE4A9021A}"/>
                    </a:ext>
                  </a:extLst>
                </p:cNvPr>
                <p:cNvSpPr/>
                <p:nvPr/>
              </p:nvSpPr>
              <p:spPr bwMode="auto">
                <a:xfrm>
                  <a:off x="720676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20" name="Rectangle 12">
                  <a:extLst>
                    <a:ext uri="{FF2B5EF4-FFF2-40B4-BE49-F238E27FC236}">
                      <a16:creationId xmlns:a16="http://schemas.microsoft.com/office/drawing/2014/main" id="{31F19028-0644-4094-A049-48871AB122A2}"/>
                    </a:ext>
                  </a:extLst>
                </p:cNvPr>
                <p:cNvSpPr/>
                <p:nvPr/>
              </p:nvSpPr>
              <p:spPr bwMode="auto">
                <a:xfrm flipH="1">
                  <a:off x="744819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21" name="Rectangle 12">
                  <a:extLst>
                    <a:ext uri="{FF2B5EF4-FFF2-40B4-BE49-F238E27FC236}">
                      <a16:creationId xmlns:a16="http://schemas.microsoft.com/office/drawing/2014/main" id="{2FD52BE9-636D-4109-BAB2-467FC11B36DE}"/>
                    </a:ext>
                  </a:extLst>
                </p:cNvPr>
                <p:cNvSpPr/>
                <p:nvPr/>
              </p:nvSpPr>
              <p:spPr bwMode="auto">
                <a:xfrm flipV="1">
                  <a:off x="720676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22" name="Rectangle 12">
                  <a:extLst>
                    <a:ext uri="{FF2B5EF4-FFF2-40B4-BE49-F238E27FC236}">
                      <a16:creationId xmlns:a16="http://schemas.microsoft.com/office/drawing/2014/main" id="{FC5426FD-F80A-4F46-8174-C63A1CD53B13}"/>
                    </a:ext>
                  </a:extLst>
                </p:cNvPr>
                <p:cNvSpPr/>
                <p:nvPr/>
              </p:nvSpPr>
              <p:spPr bwMode="auto">
                <a:xfrm flipH="1" flipV="1">
                  <a:off x="744819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grpSp>
        <p:nvGrpSpPr>
          <p:cNvPr id="123" name="Group 122">
            <a:extLst>
              <a:ext uri="{FF2B5EF4-FFF2-40B4-BE49-F238E27FC236}">
                <a16:creationId xmlns:a16="http://schemas.microsoft.com/office/drawing/2014/main" id="{7A1A3D63-28E8-46BB-A8C8-38164473773A}"/>
              </a:ext>
            </a:extLst>
          </p:cNvPr>
          <p:cNvGrpSpPr/>
          <p:nvPr/>
        </p:nvGrpSpPr>
        <p:grpSpPr>
          <a:xfrm>
            <a:off x="6438195" y="1193163"/>
            <a:ext cx="512859" cy="512859"/>
            <a:chOff x="-963895" y="5018384"/>
            <a:chExt cx="502920" cy="502920"/>
          </a:xfrm>
        </p:grpSpPr>
        <p:sp useBgFill="1">
          <p:nvSpPr>
            <p:cNvPr id="124" name="Oval 123">
              <a:extLst>
                <a:ext uri="{FF2B5EF4-FFF2-40B4-BE49-F238E27FC236}">
                  <a16:creationId xmlns:a16="http://schemas.microsoft.com/office/drawing/2014/main" id="{C7781F17-72B0-4C31-AF55-DAFFA6EDB930}"/>
                </a:ext>
              </a:extLst>
            </p:cNvPr>
            <p:cNvSpPr/>
            <p:nvPr/>
          </p:nvSpPr>
          <p:spPr bwMode="auto">
            <a:xfrm>
              <a:off x="-963895" y="50183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people_3">
              <a:extLst>
                <a:ext uri="{FF2B5EF4-FFF2-40B4-BE49-F238E27FC236}">
                  <a16:creationId xmlns:a16="http://schemas.microsoft.com/office/drawing/2014/main" id="{7B8EB17F-193E-499A-82CA-37505ACBFE48}"/>
                </a:ext>
              </a:extLst>
            </p:cNvPr>
            <p:cNvSpPr>
              <a:spLocks noChangeAspect="1" noEditPoints="1"/>
            </p:cNvSpPr>
            <p:nvPr/>
          </p:nvSpPr>
          <p:spPr bwMode="auto">
            <a:xfrm>
              <a:off x="-819747" y="5161674"/>
              <a:ext cx="214624" cy="21634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126" name="Group 125">
            <a:extLst>
              <a:ext uri="{FF2B5EF4-FFF2-40B4-BE49-F238E27FC236}">
                <a16:creationId xmlns:a16="http://schemas.microsoft.com/office/drawing/2014/main" id="{F1671511-F2B6-41B0-9CCA-B71086EC99B0}"/>
              </a:ext>
            </a:extLst>
          </p:cNvPr>
          <p:cNvGrpSpPr/>
          <p:nvPr/>
        </p:nvGrpSpPr>
        <p:grpSpPr>
          <a:xfrm>
            <a:off x="6438195" y="5274167"/>
            <a:ext cx="512859" cy="512859"/>
            <a:chOff x="-963895" y="3928234"/>
            <a:chExt cx="502920" cy="502920"/>
          </a:xfrm>
        </p:grpSpPr>
        <p:sp useBgFill="1">
          <p:nvSpPr>
            <p:cNvPr id="127" name="Oval 126">
              <a:extLst>
                <a:ext uri="{FF2B5EF4-FFF2-40B4-BE49-F238E27FC236}">
                  <a16:creationId xmlns:a16="http://schemas.microsoft.com/office/drawing/2014/main" id="{471B67DF-D04D-485D-9326-F6942EC6ACA1}"/>
                </a:ext>
              </a:extLst>
            </p:cNvPr>
            <p:cNvSpPr/>
            <p:nvPr/>
          </p:nvSpPr>
          <p:spPr bwMode="auto">
            <a:xfrm>
              <a:off x="-963895" y="39282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graph_2">
              <a:extLst>
                <a:ext uri="{FF2B5EF4-FFF2-40B4-BE49-F238E27FC236}">
                  <a16:creationId xmlns:a16="http://schemas.microsoft.com/office/drawing/2014/main" id="{794BFDEC-11E5-4D0A-929B-6F662DD5A718}"/>
                </a:ext>
              </a:extLst>
            </p:cNvPr>
            <p:cNvSpPr>
              <a:spLocks noChangeAspect="1" noEditPoints="1"/>
            </p:cNvSpPr>
            <p:nvPr/>
          </p:nvSpPr>
          <p:spPr bwMode="auto">
            <a:xfrm>
              <a:off x="-813712" y="4120311"/>
              <a:ext cx="202554" cy="11876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nvGrpSpPr>
          <p:cNvPr id="129" name="Group 128">
            <a:extLst>
              <a:ext uri="{FF2B5EF4-FFF2-40B4-BE49-F238E27FC236}">
                <a16:creationId xmlns:a16="http://schemas.microsoft.com/office/drawing/2014/main" id="{D409F176-85DA-46E1-996F-257BE7EE10A1}"/>
              </a:ext>
            </a:extLst>
          </p:cNvPr>
          <p:cNvGrpSpPr/>
          <p:nvPr/>
        </p:nvGrpSpPr>
        <p:grpSpPr>
          <a:xfrm>
            <a:off x="9910526" y="2705838"/>
            <a:ext cx="512859" cy="512859"/>
            <a:chOff x="7203912" y="783653"/>
            <a:chExt cx="502920" cy="502920"/>
          </a:xfrm>
        </p:grpSpPr>
        <p:sp useBgFill="1">
          <p:nvSpPr>
            <p:cNvPr id="130" name="Oval 129">
              <a:extLst>
                <a:ext uri="{FF2B5EF4-FFF2-40B4-BE49-F238E27FC236}">
                  <a16:creationId xmlns:a16="http://schemas.microsoft.com/office/drawing/2014/main" id="{41CB40BD-5F2B-4839-A514-BA8D757BE7DE}"/>
                </a:ext>
              </a:extLst>
            </p:cNvPr>
            <p:cNvSpPr/>
            <p:nvPr/>
          </p:nvSpPr>
          <p:spPr bwMode="auto">
            <a:xfrm>
              <a:off x="7203912" y="78365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6A588584-C2DF-4734-8AED-1DEF0DB4FDBD}"/>
                </a:ext>
              </a:extLst>
            </p:cNvPr>
            <p:cNvGrpSpPr/>
            <p:nvPr/>
          </p:nvGrpSpPr>
          <p:grpSpPr>
            <a:xfrm>
              <a:off x="7333905" y="859323"/>
              <a:ext cx="242934" cy="351581"/>
              <a:chOff x="4151913" y="2842749"/>
              <a:chExt cx="242934" cy="351581"/>
            </a:xfrm>
          </p:grpSpPr>
          <p:sp useBgFill="1">
            <p:nvSpPr>
              <p:cNvPr id="132" name="Oval 131">
                <a:extLst>
                  <a:ext uri="{FF2B5EF4-FFF2-40B4-BE49-F238E27FC236}">
                    <a16:creationId xmlns:a16="http://schemas.microsoft.com/office/drawing/2014/main" id="{0F2BCBAA-4F46-4080-8333-8F7818B81F99}"/>
                  </a:ext>
                </a:extLst>
              </p:cNvPr>
              <p:cNvSpPr/>
              <p:nvPr/>
            </p:nvSpPr>
            <p:spPr bwMode="auto">
              <a:xfrm>
                <a:off x="4151913" y="2897072"/>
                <a:ext cx="242934" cy="2429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791F12E5-AC21-4D0B-AFCA-A3E4DF0168F1}"/>
                  </a:ext>
                </a:extLst>
              </p:cNvPr>
              <p:cNvGrpSpPr/>
              <p:nvPr/>
            </p:nvGrpSpPr>
            <p:grpSpPr>
              <a:xfrm>
                <a:off x="4211610" y="2842749"/>
                <a:ext cx="123541" cy="351581"/>
                <a:chOff x="4990745" y="2685821"/>
                <a:chExt cx="144221" cy="410434"/>
              </a:xfrm>
            </p:grpSpPr>
            <p:sp>
              <p:nvSpPr>
                <p:cNvPr id="134" name="Freeform 5">
                  <a:extLst>
                    <a:ext uri="{FF2B5EF4-FFF2-40B4-BE49-F238E27FC236}">
                      <a16:creationId xmlns:a16="http://schemas.microsoft.com/office/drawing/2014/main" id="{79D73E09-7123-4519-999D-A29226D66565}"/>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270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cs typeface="Segoe UI" pitchFamily="34" charset="0"/>
                  </a:endParaRPr>
                </a:p>
              </p:txBody>
            </p:sp>
            <p:grpSp>
              <p:nvGrpSpPr>
                <p:cNvPr id="135" name="Group 134">
                  <a:extLst>
                    <a:ext uri="{FF2B5EF4-FFF2-40B4-BE49-F238E27FC236}">
                      <a16:creationId xmlns:a16="http://schemas.microsoft.com/office/drawing/2014/main" id="{97E4DB56-8D0D-4225-9A40-7B5F7BCF8C95}"/>
                    </a:ext>
                  </a:extLst>
                </p:cNvPr>
                <p:cNvGrpSpPr/>
                <p:nvPr/>
              </p:nvGrpSpPr>
              <p:grpSpPr>
                <a:xfrm rot="16200000">
                  <a:off x="5024487" y="2652079"/>
                  <a:ext cx="76737" cy="144221"/>
                  <a:chOff x="2866921" y="3947319"/>
                  <a:chExt cx="103684" cy="194866"/>
                </a:xfrm>
              </p:grpSpPr>
              <p:sp>
                <p:nvSpPr>
                  <p:cNvPr id="136" name="Oval 5">
                    <a:extLst>
                      <a:ext uri="{FF2B5EF4-FFF2-40B4-BE49-F238E27FC236}">
                        <a16:creationId xmlns:a16="http://schemas.microsoft.com/office/drawing/2014/main" id="{3F730A9B-2187-4217-B32C-EADB03156EF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37" name="Oval 5">
                    <a:extLst>
                      <a:ext uri="{FF2B5EF4-FFF2-40B4-BE49-F238E27FC236}">
                        <a16:creationId xmlns:a16="http://schemas.microsoft.com/office/drawing/2014/main" id="{A0B6B943-197E-4D06-96D7-5CF509A936C6}"/>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grpSp>
      </p:grpSp>
      <p:grpSp>
        <p:nvGrpSpPr>
          <p:cNvPr id="138" name="Group 137">
            <a:extLst>
              <a:ext uri="{FF2B5EF4-FFF2-40B4-BE49-F238E27FC236}">
                <a16:creationId xmlns:a16="http://schemas.microsoft.com/office/drawing/2014/main" id="{D971DFCF-6AD5-497B-8B9A-14B1D042C8D9}"/>
              </a:ext>
            </a:extLst>
          </p:cNvPr>
          <p:cNvGrpSpPr/>
          <p:nvPr/>
        </p:nvGrpSpPr>
        <p:grpSpPr>
          <a:xfrm>
            <a:off x="9509829" y="4720125"/>
            <a:ext cx="512859" cy="512859"/>
            <a:chOff x="8030437" y="4638049"/>
            <a:chExt cx="502920" cy="502920"/>
          </a:xfrm>
        </p:grpSpPr>
        <p:sp>
          <p:nvSpPr>
            <p:cNvPr id="139" name="Oval 138">
              <a:extLst>
                <a:ext uri="{FF2B5EF4-FFF2-40B4-BE49-F238E27FC236}">
                  <a16:creationId xmlns:a16="http://schemas.microsoft.com/office/drawing/2014/main" id="{B74BFBB0-0AA6-46DD-8266-BE99CB077F27}"/>
                </a:ext>
              </a:extLst>
            </p:cNvPr>
            <p:cNvSpPr/>
            <p:nvPr/>
          </p:nvSpPr>
          <p:spPr bwMode="auto">
            <a:xfrm>
              <a:off x="8030437" y="4638049"/>
              <a:ext cx="502920" cy="50292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0" name="Group 4">
              <a:extLst>
                <a:ext uri="{FF2B5EF4-FFF2-40B4-BE49-F238E27FC236}">
                  <a16:creationId xmlns:a16="http://schemas.microsoft.com/office/drawing/2014/main" id="{B3746A16-F5A0-45F1-9355-CAA9DC83FBFB}"/>
                </a:ext>
              </a:extLst>
            </p:cNvPr>
            <p:cNvGrpSpPr>
              <a:grpSpLocks noChangeAspect="1"/>
            </p:cNvGrpSpPr>
            <p:nvPr/>
          </p:nvGrpSpPr>
          <p:grpSpPr bwMode="auto">
            <a:xfrm>
              <a:off x="8129498" y="4795725"/>
              <a:ext cx="304799" cy="187569"/>
              <a:chOff x="5597" y="3096"/>
              <a:chExt cx="546" cy="336"/>
            </a:xfrm>
          </p:grpSpPr>
          <p:sp>
            <p:nvSpPr>
              <p:cNvPr id="141" name="Rectangle 5">
                <a:extLst>
                  <a:ext uri="{FF2B5EF4-FFF2-40B4-BE49-F238E27FC236}">
                    <a16:creationId xmlns:a16="http://schemas.microsoft.com/office/drawing/2014/main" id="{F20694A8-72FC-4059-ADCC-706C00E4E591}"/>
                  </a:ext>
                </a:extLst>
              </p:cNvPr>
              <p:cNvSpPr>
                <a:spLocks noChangeArrowheads="1"/>
              </p:cNvSpPr>
              <p:nvPr/>
            </p:nvSpPr>
            <p:spPr bwMode="auto">
              <a:xfrm>
                <a:off x="5597"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2" name="Freeform 6">
                <a:extLst>
                  <a:ext uri="{FF2B5EF4-FFF2-40B4-BE49-F238E27FC236}">
                    <a16:creationId xmlns:a16="http://schemas.microsoft.com/office/drawing/2014/main" id="{97E36719-9645-45CD-AF2D-1F5ED80FD36E}"/>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3" name="Freeform 7">
                <a:extLst>
                  <a:ext uri="{FF2B5EF4-FFF2-40B4-BE49-F238E27FC236}">
                    <a16:creationId xmlns:a16="http://schemas.microsoft.com/office/drawing/2014/main" id="{339C8F9E-492C-4C86-B800-8E52984CFFB8}"/>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4" name="Line 8">
                <a:extLst>
                  <a:ext uri="{FF2B5EF4-FFF2-40B4-BE49-F238E27FC236}">
                    <a16:creationId xmlns:a16="http://schemas.microsoft.com/office/drawing/2014/main" id="{1A01FEAF-D3EA-465B-87B0-3D7729D1E74B}"/>
                  </a:ext>
                </a:extLst>
              </p:cNvPr>
              <p:cNvSpPr>
                <a:spLocks noChangeShapeType="1"/>
              </p:cNvSpPr>
              <p:nvPr/>
            </p:nvSpPr>
            <p:spPr bwMode="auto">
              <a:xfrm>
                <a:off x="5597"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5" name="Line 9">
                <a:extLst>
                  <a:ext uri="{FF2B5EF4-FFF2-40B4-BE49-F238E27FC236}">
                    <a16:creationId xmlns:a16="http://schemas.microsoft.com/office/drawing/2014/main" id="{C670C5C7-30F0-440A-824C-CDA681F564F7}"/>
                  </a:ext>
                </a:extLst>
              </p:cNvPr>
              <p:cNvSpPr>
                <a:spLocks noChangeShapeType="1"/>
              </p:cNvSpPr>
              <p:nvPr/>
            </p:nvSpPr>
            <p:spPr bwMode="auto">
              <a:xfrm>
                <a:off x="5597"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6" name="Rectangle 10">
                <a:extLst>
                  <a:ext uri="{FF2B5EF4-FFF2-40B4-BE49-F238E27FC236}">
                    <a16:creationId xmlns:a16="http://schemas.microsoft.com/office/drawing/2014/main" id="{0902609F-EF29-4B76-A242-A5D773178F61}"/>
                  </a:ext>
                </a:extLst>
              </p:cNvPr>
              <p:cNvSpPr>
                <a:spLocks noChangeArrowheads="1"/>
              </p:cNvSpPr>
              <p:nvPr/>
            </p:nvSpPr>
            <p:spPr bwMode="auto">
              <a:xfrm>
                <a:off x="5974"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7" name="Freeform 11">
                <a:extLst>
                  <a:ext uri="{FF2B5EF4-FFF2-40B4-BE49-F238E27FC236}">
                    <a16:creationId xmlns:a16="http://schemas.microsoft.com/office/drawing/2014/main" id="{A0C7C203-EAD3-4BC1-AE88-2EAF22884CBA}"/>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8" name="Freeform 12">
                <a:extLst>
                  <a:ext uri="{FF2B5EF4-FFF2-40B4-BE49-F238E27FC236}">
                    <a16:creationId xmlns:a16="http://schemas.microsoft.com/office/drawing/2014/main" id="{43A7DD61-8F38-46BF-ACEB-3821807FF238}"/>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49" name="Line 13">
                <a:extLst>
                  <a:ext uri="{FF2B5EF4-FFF2-40B4-BE49-F238E27FC236}">
                    <a16:creationId xmlns:a16="http://schemas.microsoft.com/office/drawing/2014/main" id="{5E62DB46-FE93-4835-B2B8-371A01ECDE81}"/>
                  </a:ext>
                </a:extLst>
              </p:cNvPr>
              <p:cNvSpPr>
                <a:spLocks noChangeShapeType="1"/>
              </p:cNvSpPr>
              <p:nvPr/>
            </p:nvSpPr>
            <p:spPr bwMode="auto">
              <a:xfrm flipH="1">
                <a:off x="5974"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50" name="Line 14">
                <a:extLst>
                  <a:ext uri="{FF2B5EF4-FFF2-40B4-BE49-F238E27FC236}">
                    <a16:creationId xmlns:a16="http://schemas.microsoft.com/office/drawing/2014/main" id="{F5A22C60-0350-49EB-BD0F-2A0AB7309DEE}"/>
                  </a:ext>
                </a:extLst>
              </p:cNvPr>
              <p:cNvSpPr>
                <a:spLocks noChangeShapeType="1"/>
              </p:cNvSpPr>
              <p:nvPr/>
            </p:nvSpPr>
            <p:spPr bwMode="auto">
              <a:xfrm flipH="1">
                <a:off x="5974"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51" name="Freeform 15">
                <a:extLst>
                  <a:ext uri="{FF2B5EF4-FFF2-40B4-BE49-F238E27FC236}">
                    <a16:creationId xmlns:a16="http://schemas.microsoft.com/office/drawing/2014/main" id="{83711689-4377-488F-BD3C-32B80B1E8307}"/>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sp>
            <p:nvSpPr>
              <p:cNvPr id="152" name="Freeform 16">
                <a:extLst>
                  <a:ext uri="{FF2B5EF4-FFF2-40B4-BE49-F238E27FC236}">
                    <a16:creationId xmlns:a16="http://schemas.microsoft.com/office/drawing/2014/main" id="{0F4EFD0D-97BD-449F-9B5D-F87D8FF28796}"/>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505050"/>
                  </a:solidFill>
                  <a:latin typeface="Segoe UI Semilight"/>
                </a:endParaRPr>
              </a:p>
            </p:txBody>
          </p:sp>
        </p:grpSp>
      </p:grpSp>
      <p:sp>
        <p:nvSpPr>
          <p:cNvPr id="154" name="Rectangle 153">
            <a:extLst>
              <a:ext uri="{FF2B5EF4-FFF2-40B4-BE49-F238E27FC236}">
                <a16:creationId xmlns:a16="http://schemas.microsoft.com/office/drawing/2014/main" id="{10EEAD07-00AE-48AE-96FD-5E47133D5C24}"/>
              </a:ext>
            </a:extLst>
          </p:cNvPr>
          <p:cNvSpPr/>
          <p:nvPr/>
        </p:nvSpPr>
        <p:spPr bwMode="auto">
          <a:xfrm>
            <a:off x="890650" y="2761490"/>
            <a:ext cx="4204651" cy="818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938" fontAlgn="base">
              <a:lnSpc>
                <a:spcPct val="90000"/>
              </a:lnSpc>
              <a:spcBef>
                <a:spcPct val="0"/>
              </a:spcBef>
              <a:spcAft>
                <a:spcPct val="0"/>
              </a:spcAft>
              <a:defRPr/>
            </a:pPr>
            <a:r>
              <a:rPr lang="zh-CN" altLang="en-US" sz="4080" spc="-51">
                <a:ln w="3175">
                  <a:noFill/>
                </a:ln>
                <a:gradFill>
                  <a:gsLst>
                    <a:gs pos="0">
                      <a:srgbClr val="1A1A1A"/>
                    </a:gs>
                    <a:gs pos="100000">
                      <a:srgbClr val="1A1A1A"/>
                    </a:gs>
                  </a:gsLst>
                  <a:lin ang="5400000" scaled="0"/>
                </a:gradFill>
                <a:latin typeface="Segoe UI Semibold"/>
                <a:cs typeface="Segoe UI" pitchFamily="34" charset="0"/>
              </a:rPr>
              <a:t>微软的世界观</a:t>
            </a:r>
            <a:endParaRPr lang="en-US" sz="4080" spc="-51" dirty="0">
              <a:ln w="3175">
                <a:noFill/>
              </a:ln>
              <a:gradFill>
                <a:gsLst>
                  <a:gs pos="0">
                    <a:srgbClr val="1A1A1A"/>
                  </a:gs>
                  <a:gs pos="100000">
                    <a:srgbClr val="1A1A1A"/>
                  </a:gs>
                </a:gsLst>
                <a:lin ang="5400000" scaled="0"/>
              </a:gradFill>
              <a:latin typeface="Segoe UI Semibold"/>
              <a:cs typeface="Segoe UI" pitchFamily="34" charset="0"/>
            </a:endParaRPr>
          </a:p>
        </p:txBody>
      </p:sp>
    </p:spTree>
    <p:extLst>
      <p:ext uri="{BB962C8B-B14F-4D97-AF65-F5344CB8AC3E}">
        <p14:creationId xmlns:p14="http://schemas.microsoft.com/office/powerpoint/2010/main" val="359022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grpId="1" nodeType="withEffect">
                                  <p:stCondLst>
                                    <p:cond delay="300"/>
                                  </p:stCondLst>
                                  <p:childTnLst>
                                    <p:animMotion origin="layout" path="M 2.08333E-7 1.48148E-6 L 2.08333E-7 0.02569 " pathEditMode="relative" rAng="0" ptsTypes="AA">
                                      <p:cBhvr>
                                        <p:cTn id="12" dur="500" spd="-100000" fill="hold"/>
                                        <p:tgtEl>
                                          <p:spTgt spid="7"/>
                                        </p:tgtEl>
                                        <p:attrNameLst>
                                          <p:attrName>ppt_x</p:attrName>
                                          <p:attrName>ppt_y</p:attrName>
                                        </p:attrNameLst>
                                      </p:cBhvr>
                                      <p:rCtr x="0" y="1273"/>
                                    </p:animMotion>
                                  </p:childTnLst>
                                </p:cTn>
                              </p:par>
                              <p:par>
                                <p:cTn id="13" presetID="1" presetClass="entr" presetSubtype="0" fill="hold" grpId="0" nodeType="withEffect">
                                  <p:stCondLst>
                                    <p:cond delay="0"/>
                                  </p:stCondLst>
                                  <p:childTnLst>
                                    <p:set>
                                      <p:cBhvr>
                                        <p:cTn id="14" dur="1" fill="hold">
                                          <p:stCondLst>
                                            <p:cond delay="299"/>
                                          </p:stCondLst>
                                        </p:cTn>
                                        <p:tgtEl>
                                          <p:spTgt spid="6"/>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300" fill="hold"/>
                                        <p:tgtEl>
                                          <p:spTgt spid="6"/>
                                        </p:tgtEl>
                                      </p:cBhvr>
                                      <p:by x="0" y="0"/>
                                    </p:animScale>
                                  </p:childTnLst>
                                </p:cTn>
                              </p:par>
                              <p:par>
                                <p:cTn id="17" presetID="10" presetClass="entr" presetSubtype="0"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300"/>
                                  </p:stCondLst>
                                  <p:childTnLst>
                                    <p:animMotion origin="layout" path="M 2.08333E-7 2.22222E-6 L 2.08333E-7 0.02569 " pathEditMode="relative" rAng="0" ptsTypes="AA">
                                      <p:cBhvr>
                                        <p:cTn id="21" dur="500" spd="-100000" fill="hold"/>
                                        <p:tgtEl>
                                          <p:spTgt spid="10"/>
                                        </p:tgtEl>
                                        <p:attrNameLst>
                                          <p:attrName>ppt_x</p:attrName>
                                          <p:attrName>ppt_y</p:attrName>
                                        </p:attrNameLst>
                                      </p:cBhvr>
                                      <p:rCtr x="0" y="1273"/>
                                    </p:animMotion>
                                  </p:childTnLst>
                                </p:cTn>
                              </p:par>
                              <p:par>
                                <p:cTn id="22" presetID="1" presetClass="entr" presetSubtype="0" fill="hold" nodeType="withEffect">
                                  <p:stCondLst>
                                    <p:cond delay="50"/>
                                  </p:stCondLst>
                                  <p:childTnLst>
                                    <p:set>
                                      <p:cBhvr>
                                        <p:cTn id="23" dur="1" fill="hold">
                                          <p:stCondLst>
                                            <p:cond delay="299"/>
                                          </p:stCondLst>
                                        </p:cTn>
                                        <p:tgtEl>
                                          <p:spTgt spid="14"/>
                                        </p:tgtEl>
                                        <p:attrNameLst>
                                          <p:attrName>style.visibility</p:attrName>
                                        </p:attrNameLst>
                                      </p:cBhvr>
                                      <p:to>
                                        <p:strVal val="visible"/>
                                      </p:to>
                                    </p:set>
                                  </p:childTnLst>
                                </p:cTn>
                              </p:par>
                              <p:par>
                                <p:cTn id="24" presetID="6" presetClass="emph" presetSubtype="0" accel="100000" autoRev="1" fill="hold" nodeType="withEffect">
                                  <p:stCondLst>
                                    <p:cond delay="50"/>
                                  </p:stCondLst>
                                  <p:childTnLst>
                                    <p:animScale>
                                      <p:cBhvr>
                                        <p:cTn id="25" dur="300" fill="hold"/>
                                        <p:tgtEl>
                                          <p:spTgt spid="14"/>
                                        </p:tgtEl>
                                      </p:cBhvr>
                                      <p:by x="0" y="0"/>
                                    </p:animScale>
                                  </p:childTnLst>
                                </p:cTn>
                              </p:par>
                              <p:par>
                                <p:cTn id="26" presetID="1" presetClass="entr" presetSubtype="0" fill="hold" nodeType="withEffect">
                                  <p:stCondLst>
                                    <p:cond delay="50"/>
                                  </p:stCondLst>
                                  <p:childTnLst>
                                    <p:set>
                                      <p:cBhvr>
                                        <p:cTn id="27" dur="1" fill="hold">
                                          <p:stCondLst>
                                            <p:cond delay="299"/>
                                          </p:stCondLst>
                                        </p:cTn>
                                        <p:tgtEl>
                                          <p:spTgt spid="55"/>
                                        </p:tgtEl>
                                        <p:attrNameLst>
                                          <p:attrName>style.visibility</p:attrName>
                                        </p:attrNameLst>
                                      </p:cBhvr>
                                      <p:to>
                                        <p:strVal val="visible"/>
                                      </p:to>
                                    </p:set>
                                  </p:childTnLst>
                                </p:cTn>
                              </p:par>
                              <p:par>
                                <p:cTn id="28" presetID="6" presetClass="emph" presetSubtype="0" accel="100000" autoRev="1" fill="hold" nodeType="withEffect">
                                  <p:stCondLst>
                                    <p:cond delay="50"/>
                                  </p:stCondLst>
                                  <p:childTnLst>
                                    <p:animScale>
                                      <p:cBhvr>
                                        <p:cTn id="29" dur="300" fill="hold"/>
                                        <p:tgtEl>
                                          <p:spTgt spid="55"/>
                                        </p:tgtEl>
                                      </p:cBhvr>
                                      <p:by x="0" y="0"/>
                                    </p:animScale>
                                  </p:childTnLst>
                                </p:cTn>
                              </p:par>
                              <p:par>
                                <p:cTn id="30" presetID="1" presetClass="entr" presetSubtype="0" fill="hold" nodeType="withEffect">
                                  <p:stCondLst>
                                    <p:cond delay="50"/>
                                  </p:stCondLst>
                                  <p:childTnLst>
                                    <p:set>
                                      <p:cBhvr>
                                        <p:cTn id="31" dur="1" fill="hold">
                                          <p:stCondLst>
                                            <p:cond delay="299"/>
                                          </p:stCondLst>
                                        </p:cTn>
                                        <p:tgtEl>
                                          <p:spTgt spid="58"/>
                                        </p:tgtEl>
                                        <p:attrNameLst>
                                          <p:attrName>style.visibility</p:attrName>
                                        </p:attrNameLst>
                                      </p:cBhvr>
                                      <p:to>
                                        <p:strVal val="visible"/>
                                      </p:to>
                                    </p:set>
                                  </p:childTnLst>
                                </p:cTn>
                              </p:par>
                              <p:par>
                                <p:cTn id="32" presetID="6" presetClass="emph" presetSubtype="0" accel="100000" autoRev="1" fill="hold" nodeType="withEffect">
                                  <p:stCondLst>
                                    <p:cond delay="50"/>
                                  </p:stCondLst>
                                  <p:childTnLst>
                                    <p:animScale>
                                      <p:cBhvr>
                                        <p:cTn id="33" dur="300" fill="hold"/>
                                        <p:tgtEl>
                                          <p:spTgt spid="58"/>
                                        </p:tgtEl>
                                      </p:cBhvr>
                                      <p:by x="0" y="0"/>
                                    </p:animScale>
                                  </p:childTnLst>
                                </p:cTn>
                              </p:par>
                              <p:par>
                                <p:cTn id="34" presetID="1" presetClass="entr" presetSubtype="0" fill="hold" nodeType="withEffect">
                                  <p:stCondLst>
                                    <p:cond delay="50"/>
                                  </p:stCondLst>
                                  <p:childTnLst>
                                    <p:set>
                                      <p:cBhvr>
                                        <p:cTn id="35" dur="1" fill="hold">
                                          <p:stCondLst>
                                            <p:cond delay="299"/>
                                          </p:stCondLst>
                                        </p:cTn>
                                        <p:tgtEl>
                                          <p:spTgt spid="129"/>
                                        </p:tgtEl>
                                        <p:attrNameLst>
                                          <p:attrName>style.visibility</p:attrName>
                                        </p:attrNameLst>
                                      </p:cBhvr>
                                      <p:to>
                                        <p:strVal val="visible"/>
                                      </p:to>
                                    </p:set>
                                  </p:childTnLst>
                                </p:cTn>
                              </p:par>
                              <p:par>
                                <p:cTn id="36" presetID="6" presetClass="emph" presetSubtype="0" accel="100000" autoRev="1" fill="hold" nodeType="withEffect">
                                  <p:stCondLst>
                                    <p:cond delay="50"/>
                                  </p:stCondLst>
                                  <p:childTnLst>
                                    <p:animScale>
                                      <p:cBhvr>
                                        <p:cTn id="37" dur="300" fill="hold"/>
                                        <p:tgtEl>
                                          <p:spTgt spid="129"/>
                                        </p:tgtEl>
                                      </p:cBhvr>
                                      <p:by x="0" y="0"/>
                                    </p:animScale>
                                  </p:childTnLst>
                                </p:cTn>
                              </p:par>
                              <p:par>
                                <p:cTn id="38" presetID="1" presetClass="entr" presetSubtype="0" fill="hold" nodeType="withEffect">
                                  <p:stCondLst>
                                    <p:cond delay="50"/>
                                  </p:stCondLst>
                                  <p:childTnLst>
                                    <p:set>
                                      <p:cBhvr>
                                        <p:cTn id="39" dur="1" fill="hold">
                                          <p:stCondLst>
                                            <p:cond delay="299"/>
                                          </p:stCondLst>
                                        </p:cTn>
                                        <p:tgtEl>
                                          <p:spTgt spid="93"/>
                                        </p:tgtEl>
                                        <p:attrNameLst>
                                          <p:attrName>style.visibility</p:attrName>
                                        </p:attrNameLst>
                                      </p:cBhvr>
                                      <p:to>
                                        <p:strVal val="visible"/>
                                      </p:to>
                                    </p:set>
                                  </p:childTnLst>
                                </p:cTn>
                              </p:par>
                              <p:par>
                                <p:cTn id="40" presetID="6" presetClass="emph" presetSubtype="0" accel="100000" autoRev="1" fill="hold" nodeType="withEffect">
                                  <p:stCondLst>
                                    <p:cond delay="50"/>
                                  </p:stCondLst>
                                  <p:childTnLst>
                                    <p:animScale>
                                      <p:cBhvr>
                                        <p:cTn id="41" dur="300" fill="hold"/>
                                        <p:tgtEl>
                                          <p:spTgt spid="93"/>
                                        </p:tgtEl>
                                      </p:cBhvr>
                                      <p:by x="0" y="0"/>
                                    </p:animScale>
                                  </p:childTnLst>
                                </p:cTn>
                              </p:par>
                              <p:par>
                                <p:cTn id="42" presetID="1" presetClass="entr" presetSubtype="0" fill="hold" nodeType="withEffect">
                                  <p:stCondLst>
                                    <p:cond delay="50"/>
                                  </p:stCondLst>
                                  <p:childTnLst>
                                    <p:set>
                                      <p:cBhvr>
                                        <p:cTn id="43" dur="1" fill="hold">
                                          <p:stCondLst>
                                            <p:cond delay="299"/>
                                          </p:stCondLst>
                                        </p:cTn>
                                        <p:tgtEl>
                                          <p:spTgt spid="138"/>
                                        </p:tgtEl>
                                        <p:attrNameLst>
                                          <p:attrName>style.visibility</p:attrName>
                                        </p:attrNameLst>
                                      </p:cBhvr>
                                      <p:to>
                                        <p:strVal val="visible"/>
                                      </p:to>
                                    </p:set>
                                  </p:childTnLst>
                                </p:cTn>
                              </p:par>
                              <p:par>
                                <p:cTn id="44" presetID="6" presetClass="emph" presetSubtype="0" accel="100000" autoRev="1" fill="hold" nodeType="withEffect">
                                  <p:stCondLst>
                                    <p:cond delay="50"/>
                                  </p:stCondLst>
                                  <p:childTnLst>
                                    <p:animScale>
                                      <p:cBhvr>
                                        <p:cTn id="45" dur="300" fill="hold"/>
                                        <p:tgtEl>
                                          <p:spTgt spid="138"/>
                                        </p:tgtEl>
                                      </p:cBhvr>
                                      <p:by x="0" y="0"/>
                                    </p:animScale>
                                  </p:childTnLst>
                                </p:cTn>
                              </p:par>
                              <p:par>
                                <p:cTn id="46" presetID="1" presetClass="entr" presetSubtype="0" fill="hold" nodeType="withEffect">
                                  <p:stCondLst>
                                    <p:cond delay="50"/>
                                  </p:stCondLst>
                                  <p:childTnLst>
                                    <p:set>
                                      <p:cBhvr>
                                        <p:cTn id="47" dur="1" fill="hold">
                                          <p:stCondLst>
                                            <p:cond delay="299"/>
                                          </p:stCondLst>
                                        </p:cTn>
                                        <p:tgtEl>
                                          <p:spTgt spid="17"/>
                                        </p:tgtEl>
                                        <p:attrNameLst>
                                          <p:attrName>style.visibility</p:attrName>
                                        </p:attrNameLst>
                                      </p:cBhvr>
                                      <p:to>
                                        <p:strVal val="visible"/>
                                      </p:to>
                                    </p:set>
                                  </p:childTnLst>
                                </p:cTn>
                              </p:par>
                              <p:par>
                                <p:cTn id="48" presetID="6" presetClass="emph" presetSubtype="0" accel="100000" autoRev="1" fill="hold" nodeType="withEffect">
                                  <p:stCondLst>
                                    <p:cond delay="50"/>
                                  </p:stCondLst>
                                  <p:childTnLst>
                                    <p:animScale>
                                      <p:cBhvr>
                                        <p:cTn id="49" dur="300" fill="hold"/>
                                        <p:tgtEl>
                                          <p:spTgt spid="17"/>
                                        </p:tgtEl>
                                      </p:cBhvr>
                                      <p:by x="0" y="0"/>
                                    </p:animScale>
                                  </p:childTnLst>
                                </p:cTn>
                              </p:par>
                              <p:par>
                                <p:cTn id="50" presetID="1" presetClass="entr" presetSubtype="0" fill="hold" nodeType="withEffect">
                                  <p:stCondLst>
                                    <p:cond delay="50"/>
                                  </p:stCondLst>
                                  <p:childTnLst>
                                    <p:set>
                                      <p:cBhvr>
                                        <p:cTn id="51" dur="1" fill="hold">
                                          <p:stCondLst>
                                            <p:cond delay="299"/>
                                          </p:stCondLst>
                                        </p:cTn>
                                        <p:tgtEl>
                                          <p:spTgt spid="104"/>
                                        </p:tgtEl>
                                        <p:attrNameLst>
                                          <p:attrName>style.visibility</p:attrName>
                                        </p:attrNameLst>
                                      </p:cBhvr>
                                      <p:to>
                                        <p:strVal val="visible"/>
                                      </p:to>
                                    </p:set>
                                  </p:childTnLst>
                                </p:cTn>
                              </p:par>
                              <p:par>
                                <p:cTn id="52" presetID="6" presetClass="emph" presetSubtype="0" accel="100000" autoRev="1" fill="hold" nodeType="withEffect">
                                  <p:stCondLst>
                                    <p:cond delay="50"/>
                                  </p:stCondLst>
                                  <p:childTnLst>
                                    <p:animScale>
                                      <p:cBhvr>
                                        <p:cTn id="53" dur="300" fill="hold"/>
                                        <p:tgtEl>
                                          <p:spTgt spid="104"/>
                                        </p:tgtEl>
                                      </p:cBhvr>
                                      <p:by x="0" y="0"/>
                                    </p:animScale>
                                  </p:childTnLst>
                                </p:cTn>
                              </p:par>
                              <p:par>
                                <p:cTn id="54" presetID="1" presetClass="entr" presetSubtype="0" fill="hold" nodeType="withEffect">
                                  <p:stCondLst>
                                    <p:cond delay="50"/>
                                  </p:stCondLst>
                                  <p:childTnLst>
                                    <p:set>
                                      <p:cBhvr>
                                        <p:cTn id="55" dur="1" fill="hold">
                                          <p:stCondLst>
                                            <p:cond delay="299"/>
                                          </p:stCondLst>
                                        </p:cTn>
                                        <p:tgtEl>
                                          <p:spTgt spid="11"/>
                                        </p:tgtEl>
                                        <p:attrNameLst>
                                          <p:attrName>style.visibility</p:attrName>
                                        </p:attrNameLst>
                                      </p:cBhvr>
                                      <p:to>
                                        <p:strVal val="visible"/>
                                      </p:to>
                                    </p:set>
                                  </p:childTnLst>
                                </p:cTn>
                              </p:par>
                              <p:par>
                                <p:cTn id="56" presetID="6" presetClass="emph" presetSubtype="0" accel="100000" autoRev="1" fill="hold" nodeType="withEffect">
                                  <p:stCondLst>
                                    <p:cond delay="50"/>
                                  </p:stCondLst>
                                  <p:childTnLst>
                                    <p:animScale>
                                      <p:cBhvr>
                                        <p:cTn id="57" dur="300" fill="hold"/>
                                        <p:tgtEl>
                                          <p:spTgt spid="11"/>
                                        </p:tgtEl>
                                      </p:cBhvr>
                                      <p:by x="0" y="0"/>
                                    </p:animScale>
                                  </p:childTnLst>
                                </p:cTn>
                              </p:par>
                              <p:par>
                                <p:cTn id="58" presetID="1" presetClass="entr" presetSubtype="0" fill="hold" nodeType="withEffect">
                                  <p:stCondLst>
                                    <p:cond delay="50"/>
                                  </p:stCondLst>
                                  <p:childTnLst>
                                    <p:set>
                                      <p:cBhvr>
                                        <p:cTn id="59" dur="1" fill="hold">
                                          <p:stCondLst>
                                            <p:cond delay="299"/>
                                          </p:stCondLst>
                                        </p:cTn>
                                        <p:tgtEl>
                                          <p:spTgt spid="70"/>
                                        </p:tgtEl>
                                        <p:attrNameLst>
                                          <p:attrName>style.visibility</p:attrName>
                                        </p:attrNameLst>
                                      </p:cBhvr>
                                      <p:to>
                                        <p:strVal val="visible"/>
                                      </p:to>
                                    </p:set>
                                  </p:childTnLst>
                                </p:cTn>
                              </p:par>
                              <p:par>
                                <p:cTn id="60" presetID="6" presetClass="emph" presetSubtype="0" accel="100000" autoRev="1" fill="hold" nodeType="withEffect">
                                  <p:stCondLst>
                                    <p:cond delay="50"/>
                                  </p:stCondLst>
                                  <p:childTnLst>
                                    <p:animScale>
                                      <p:cBhvr>
                                        <p:cTn id="61" dur="300" fill="hold"/>
                                        <p:tgtEl>
                                          <p:spTgt spid="70"/>
                                        </p:tgtEl>
                                      </p:cBhvr>
                                      <p:by x="0" y="0"/>
                                    </p:animScale>
                                  </p:childTnLst>
                                </p:cTn>
                              </p:par>
                              <p:par>
                                <p:cTn id="62" presetID="1" presetClass="entr" presetSubtype="0" fill="hold" nodeType="withEffect">
                                  <p:stCondLst>
                                    <p:cond delay="50"/>
                                  </p:stCondLst>
                                  <p:childTnLst>
                                    <p:set>
                                      <p:cBhvr>
                                        <p:cTn id="63" dur="1" fill="hold">
                                          <p:stCondLst>
                                            <p:cond delay="299"/>
                                          </p:stCondLst>
                                        </p:cTn>
                                        <p:tgtEl>
                                          <p:spTgt spid="114"/>
                                        </p:tgtEl>
                                        <p:attrNameLst>
                                          <p:attrName>style.visibility</p:attrName>
                                        </p:attrNameLst>
                                      </p:cBhvr>
                                      <p:to>
                                        <p:strVal val="visible"/>
                                      </p:to>
                                    </p:set>
                                  </p:childTnLst>
                                </p:cTn>
                              </p:par>
                              <p:par>
                                <p:cTn id="64" presetID="6" presetClass="emph" presetSubtype="0" accel="100000" autoRev="1" fill="hold" nodeType="withEffect">
                                  <p:stCondLst>
                                    <p:cond delay="50"/>
                                  </p:stCondLst>
                                  <p:childTnLst>
                                    <p:animScale>
                                      <p:cBhvr>
                                        <p:cTn id="65" dur="300" fill="hold"/>
                                        <p:tgtEl>
                                          <p:spTgt spid="114"/>
                                        </p:tgtEl>
                                      </p:cBhvr>
                                      <p:by x="0" y="0"/>
                                    </p:animScale>
                                  </p:childTnLst>
                                </p:cTn>
                              </p:par>
                              <p:par>
                                <p:cTn id="66" presetID="1" presetClass="entr" presetSubtype="0" fill="hold" nodeType="withEffect">
                                  <p:stCondLst>
                                    <p:cond delay="50"/>
                                  </p:stCondLst>
                                  <p:childTnLst>
                                    <p:set>
                                      <p:cBhvr>
                                        <p:cTn id="67" dur="1" fill="hold">
                                          <p:stCondLst>
                                            <p:cond delay="299"/>
                                          </p:stCondLst>
                                        </p:cTn>
                                        <p:tgtEl>
                                          <p:spTgt spid="36"/>
                                        </p:tgtEl>
                                        <p:attrNameLst>
                                          <p:attrName>style.visibility</p:attrName>
                                        </p:attrNameLst>
                                      </p:cBhvr>
                                      <p:to>
                                        <p:strVal val="visible"/>
                                      </p:to>
                                    </p:set>
                                  </p:childTnLst>
                                </p:cTn>
                              </p:par>
                              <p:par>
                                <p:cTn id="68" presetID="6" presetClass="emph" presetSubtype="0" accel="100000" autoRev="1" fill="hold" nodeType="withEffect">
                                  <p:stCondLst>
                                    <p:cond delay="50"/>
                                  </p:stCondLst>
                                  <p:childTnLst>
                                    <p:animScale>
                                      <p:cBhvr>
                                        <p:cTn id="69" dur="300" fill="hold"/>
                                        <p:tgtEl>
                                          <p:spTgt spid="36"/>
                                        </p:tgtEl>
                                      </p:cBhvr>
                                      <p:by x="0" y="0"/>
                                    </p:animScale>
                                  </p:childTnLst>
                                </p:cTn>
                              </p:par>
                              <p:par>
                                <p:cTn id="70" presetID="1" presetClass="entr" presetSubtype="0" fill="hold" nodeType="withEffect">
                                  <p:stCondLst>
                                    <p:cond delay="50"/>
                                  </p:stCondLst>
                                  <p:childTnLst>
                                    <p:set>
                                      <p:cBhvr>
                                        <p:cTn id="71" dur="1" fill="hold">
                                          <p:stCondLst>
                                            <p:cond delay="299"/>
                                          </p:stCondLst>
                                        </p:cTn>
                                        <p:tgtEl>
                                          <p:spTgt spid="101"/>
                                        </p:tgtEl>
                                        <p:attrNameLst>
                                          <p:attrName>style.visibility</p:attrName>
                                        </p:attrNameLst>
                                      </p:cBhvr>
                                      <p:to>
                                        <p:strVal val="visible"/>
                                      </p:to>
                                    </p:set>
                                  </p:childTnLst>
                                </p:cTn>
                              </p:par>
                              <p:par>
                                <p:cTn id="72" presetID="6" presetClass="emph" presetSubtype="0" accel="100000" autoRev="1" fill="hold" nodeType="withEffect">
                                  <p:stCondLst>
                                    <p:cond delay="50"/>
                                  </p:stCondLst>
                                  <p:childTnLst>
                                    <p:animScale>
                                      <p:cBhvr>
                                        <p:cTn id="73" dur="300" fill="hold"/>
                                        <p:tgtEl>
                                          <p:spTgt spid="101"/>
                                        </p:tgtEl>
                                      </p:cBhvr>
                                      <p:by x="0" y="0"/>
                                    </p:animScale>
                                  </p:childTnLst>
                                </p:cTn>
                              </p:par>
                              <p:par>
                                <p:cTn id="74" presetID="1" presetClass="entr" presetSubtype="0" fill="hold" nodeType="withEffect">
                                  <p:stCondLst>
                                    <p:cond delay="50"/>
                                  </p:stCondLst>
                                  <p:childTnLst>
                                    <p:set>
                                      <p:cBhvr>
                                        <p:cTn id="75" dur="1" fill="hold">
                                          <p:stCondLst>
                                            <p:cond delay="299"/>
                                          </p:stCondLst>
                                        </p:cTn>
                                        <p:tgtEl>
                                          <p:spTgt spid="49"/>
                                        </p:tgtEl>
                                        <p:attrNameLst>
                                          <p:attrName>style.visibility</p:attrName>
                                        </p:attrNameLst>
                                      </p:cBhvr>
                                      <p:to>
                                        <p:strVal val="visible"/>
                                      </p:to>
                                    </p:set>
                                  </p:childTnLst>
                                </p:cTn>
                              </p:par>
                              <p:par>
                                <p:cTn id="76" presetID="6" presetClass="emph" presetSubtype="0" accel="100000" autoRev="1" fill="hold" nodeType="withEffect">
                                  <p:stCondLst>
                                    <p:cond delay="50"/>
                                  </p:stCondLst>
                                  <p:childTnLst>
                                    <p:animScale>
                                      <p:cBhvr>
                                        <p:cTn id="77" dur="300" fill="hold"/>
                                        <p:tgtEl>
                                          <p:spTgt spid="49"/>
                                        </p:tgtEl>
                                      </p:cBhvr>
                                      <p:by x="0" y="0"/>
                                    </p:animScale>
                                  </p:childTnLst>
                                </p:cTn>
                              </p:par>
                              <p:par>
                                <p:cTn id="78" presetID="1" presetClass="entr" presetSubtype="0" fill="hold" nodeType="withEffect">
                                  <p:stCondLst>
                                    <p:cond delay="50"/>
                                  </p:stCondLst>
                                  <p:childTnLst>
                                    <p:set>
                                      <p:cBhvr>
                                        <p:cTn id="79" dur="1" fill="hold">
                                          <p:stCondLst>
                                            <p:cond delay="299"/>
                                          </p:stCondLst>
                                        </p:cTn>
                                        <p:tgtEl>
                                          <p:spTgt spid="61"/>
                                        </p:tgtEl>
                                        <p:attrNameLst>
                                          <p:attrName>style.visibility</p:attrName>
                                        </p:attrNameLst>
                                      </p:cBhvr>
                                      <p:to>
                                        <p:strVal val="visible"/>
                                      </p:to>
                                    </p:set>
                                  </p:childTnLst>
                                </p:cTn>
                              </p:par>
                              <p:par>
                                <p:cTn id="80" presetID="6" presetClass="emph" presetSubtype="0" accel="100000" autoRev="1" fill="hold" nodeType="withEffect">
                                  <p:stCondLst>
                                    <p:cond delay="50"/>
                                  </p:stCondLst>
                                  <p:childTnLst>
                                    <p:animScale>
                                      <p:cBhvr>
                                        <p:cTn id="81" dur="300" fill="hold"/>
                                        <p:tgtEl>
                                          <p:spTgt spid="61"/>
                                        </p:tgtEl>
                                      </p:cBhvr>
                                      <p:by x="0" y="0"/>
                                    </p:animScale>
                                  </p:childTnLst>
                                </p:cTn>
                              </p:par>
                              <p:par>
                                <p:cTn id="82" presetID="1" presetClass="entr" presetSubtype="0" fill="hold" nodeType="withEffect">
                                  <p:stCondLst>
                                    <p:cond delay="50"/>
                                  </p:stCondLst>
                                  <p:childTnLst>
                                    <p:set>
                                      <p:cBhvr>
                                        <p:cTn id="83" dur="1" fill="hold">
                                          <p:stCondLst>
                                            <p:cond delay="299"/>
                                          </p:stCondLst>
                                        </p:cTn>
                                        <p:tgtEl>
                                          <p:spTgt spid="43"/>
                                        </p:tgtEl>
                                        <p:attrNameLst>
                                          <p:attrName>style.visibility</p:attrName>
                                        </p:attrNameLst>
                                      </p:cBhvr>
                                      <p:to>
                                        <p:strVal val="visible"/>
                                      </p:to>
                                    </p:set>
                                  </p:childTnLst>
                                </p:cTn>
                              </p:par>
                              <p:par>
                                <p:cTn id="84" presetID="6" presetClass="emph" presetSubtype="0" accel="100000" autoRev="1" fill="hold" nodeType="withEffect">
                                  <p:stCondLst>
                                    <p:cond delay="50"/>
                                  </p:stCondLst>
                                  <p:childTnLst>
                                    <p:animScale>
                                      <p:cBhvr>
                                        <p:cTn id="85" dur="300" fill="hold"/>
                                        <p:tgtEl>
                                          <p:spTgt spid="43"/>
                                        </p:tgtEl>
                                      </p:cBhvr>
                                      <p:by x="0" y="0"/>
                                    </p:animScale>
                                  </p:childTnLst>
                                </p:cTn>
                              </p:par>
                              <p:par>
                                <p:cTn id="86" presetID="1" presetClass="entr" presetSubtype="0" fill="hold" nodeType="withEffect">
                                  <p:stCondLst>
                                    <p:cond delay="50"/>
                                  </p:stCondLst>
                                  <p:childTnLst>
                                    <p:set>
                                      <p:cBhvr>
                                        <p:cTn id="87" dur="1" fill="hold">
                                          <p:stCondLst>
                                            <p:cond delay="299"/>
                                          </p:stCondLst>
                                        </p:cTn>
                                        <p:tgtEl>
                                          <p:spTgt spid="46"/>
                                        </p:tgtEl>
                                        <p:attrNameLst>
                                          <p:attrName>style.visibility</p:attrName>
                                        </p:attrNameLst>
                                      </p:cBhvr>
                                      <p:to>
                                        <p:strVal val="visible"/>
                                      </p:to>
                                    </p:set>
                                  </p:childTnLst>
                                </p:cTn>
                              </p:par>
                              <p:par>
                                <p:cTn id="88" presetID="6" presetClass="emph" presetSubtype="0" accel="100000" autoRev="1" fill="hold" nodeType="withEffect">
                                  <p:stCondLst>
                                    <p:cond delay="50"/>
                                  </p:stCondLst>
                                  <p:childTnLst>
                                    <p:animScale>
                                      <p:cBhvr>
                                        <p:cTn id="89" dur="300" fill="hold"/>
                                        <p:tgtEl>
                                          <p:spTgt spid="46"/>
                                        </p:tgtEl>
                                      </p:cBhvr>
                                      <p:by x="0" y="0"/>
                                    </p:animScale>
                                  </p:childTnLst>
                                </p:cTn>
                              </p:par>
                              <p:par>
                                <p:cTn id="90" presetID="1" presetClass="entr" presetSubtype="0" fill="hold" nodeType="withEffect">
                                  <p:stCondLst>
                                    <p:cond delay="50"/>
                                  </p:stCondLst>
                                  <p:childTnLst>
                                    <p:set>
                                      <p:cBhvr>
                                        <p:cTn id="91" dur="1" fill="hold">
                                          <p:stCondLst>
                                            <p:cond delay="299"/>
                                          </p:stCondLst>
                                        </p:cTn>
                                        <p:tgtEl>
                                          <p:spTgt spid="98"/>
                                        </p:tgtEl>
                                        <p:attrNameLst>
                                          <p:attrName>style.visibility</p:attrName>
                                        </p:attrNameLst>
                                      </p:cBhvr>
                                      <p:to>
                                        <p:strVal val="visible"/>
                                      </p:to>
                                    </p:set>
                                  </p:childTnLst>
                                </p:cTn>
                              </p:par>
                              <p:par>
                                <p:cTn id="92" presetID="6" presetClass="emph" presetSubtype="0" accel="100000" autoRev="1" fill="hold" nodeType="withEffect">
                                  <p:stCondLst>
                                    <p:cond delay="50"/>
                                  </p:stCondLst>
                                  <p:childTnLst>
                                    <p:animScale>
                                      <p:cBhvr>
                                        <p:cTn id="93" dur="300" fill="hold"/>
                                        <p:tgtEl>
                                          <p:spTgt spid="98"/>
                                        </p:tgtEl>
                                      </p:cBhvr>
                                      <p:by x="0" y="0"/>
                                    </p:animScale>
                                  </p:childTnLst>
                                </p:cTn>
                              </p:par>
                              <p:par>
                                <p:cTn id="94" presetID="1" presetClass="entr" presetSubtype="0" fill="hold" nodeType="withEffect">
                                  <p:stCondLst>
                                    <p:cond delay="50"/>
                                  </p:stCondLst>
                                  <p:childTnLst>
                                    <p:set>
                                      <p:cBhvr>
                                        <p:cTn id="95" dur="1" fill="hold">
                                          <p:stCondLst>
                                            <p:cond delay="299"/>
                                          </p:stCondLst>
                                        </p:cTn>
                                        <p:tgtEl>
                                          <p:spTgt spid="25"/>
                                        </p:tgtEl>
                                        <p:attrNameLst>
                                          <p:attrName>style.visibility</p:attrName>
                                        </p:attrNameLst>
                                      </p:cBhvr>
                                      <p:to>
                                        <p:strVal val="visible"/>
                                      </p:to>
                                    </p:set>
                                  </p:childTnLst>
                                </p:cTn>
                              </p:par>
                              <p:par>
                                <p:cTn id="96" presetID="6" presetClass="emph" presetSubtype="0" accel="100000" autoRev="1" fill="hold" nodeType="withEffect">
                                  <p:stCondLst>
                                    <p:cond delay="50"/>
                                  </p:stCondLst>
                                  <p:childTnLst>
                                    <p:animScale>
                                      <p:cBhvr>
                                        <p:cTn id="97" dur="300" fill="hold"/>
                                        <p:tgtEl>
                                          <p:spTgt spid="25"/>
                                        </p:tgtEl>
                                      </p:cBhvr>
                                      <p:by x="0" y="0"/>
                                    </p:animScale>
                                  </p:childTnLst>
                                </p:cTn>
                              </p:par>
                              <p:par>
                                <p:cTn id="98" presetID="1" presetClass="entr" presetSubtype="0" fill="hold" nodeType="withEffect">
                                  <p:stCondLst>
                                    <p:cond delay="50"/>
                                  </p:stCondLst>
                                  <p:childTnLst>
                                    <p:set>
                                      <p:cBhvr>
                                        <p:cTn id="99" dur="1" fill="hold">
                                          <p:stCondLst>
                                            <p:cond delay="299"/>
                                          </p:stCondLst>
                                        </p:cTn>
                                        <p:tgtEl>
                                          <p:spTgt spid="33"/>
                                        </p:tgtEl>
                                        <p:attrNameLst>
                                          <p:attrName>style.visibility</p:attrName>
                                        </p:attrNameLst>
                                      </p:cBhvr>
                                      <p:to>
                                        <p:strVal val="visible"/>
                                      </p:to>
                                    </p:set>
                                  </p:childTnLst>
                                </p:cTn>
                              </p:par>
                              <p:par>
                                <p:cTn id="100" presetID="6" presetClass="emph" presetSubtype="0" accel="100000" autoRev="1" fill="hold" nodeType="withEffect">
                                  <p:stCondLst>
                                    <p:cond delay="50"/>
                                  </p:stCondLst>
                                  <p:childTnLst>
                                    <p:animScale>
                                      <p:cBhvr>
                                        <p:cTn id="101" dur="300" fill="hold"/>
                                        <p:tgtEl>
                                          <p:spTgt spid="33"/>
                                        </p:tgtEl>
                                      </p:cBhvr>
                                      <p:by x="0" y="0"/>
                                    </p:animScale>
                                  </p:childTnLst>
                                </p:cTn>
                              </p:par>
                              <p:par>
                                <p:cTn id="102" presetID="1" presetClass="entr" presetSubtype="0" fill="hold" nodeType="withEffect">
                                  <p:stCondLst>
                                    <p:cond delay="50"/>
                                  </p:stCondLst>
                                  <p:childTnLst>
                                    <p:set>
                                      <p:cBhvr>
                                        <p:cTn id="103" dur="1" fill="hold">
                                          <p:stCondLst>
                                            <p:cond delay="299"/>
                                          </p:stCondLst>
                                        </p:cTn>
                                        <p:tgtEl>
                                          <p:spTgt spid="67"/>
                                        </p:tgtEl>
                                        <p:attrNameLst>
                                          <p:attrName>style.visibility</p:attrName>
                                        </p:attrNameLst>
                                      </p:cBhvr>
                                      <p:to>
                                        <p:strVal val="visible"/>
                                      </p:to>
                                    </p:set>
                                  </p:childTnLst>
                                </p:cTn>
                              </p:par>
                              <p:par>
                                <p:cTn id="104" presetID="6" presetClass="emph" presetSubtype="0" accel="100000" autoRev="1" fill="hold" nodeType="withEffect">
                                  <p:stCondLst>
                                    <p:cond delay="50"/>
                                  </p:stCondLst>
                                  <p:childTnLst>
                                    <p:animScale>
                                      <p:cBhvr>
                                        <p:cTn id="105" dur="300" fill="hold"/>
                                        <p:tgtEl>
                                          <p:spTgt spid="67"/>
                                        </p:tgtEl>
                                      </p:cBhvr>
                                      <p:by x="0" y="0"/>
                                    </p:animScale>
                                  </p:childTnLst>
                                </p:cTn>
                              </p:par>
                              <p:par>
                                <p:cTn id="106" presetID="1" presetClass="entr" presetSubtype="0" fill="hold" nodeType="withEffect">
                                  <p:stCondLst>
                                    <p:cond delay="50"/>
                                  </p:stCondLst>
                                  <p:childTnLst>
                                    <p:set>
                                      <p:cBhvr>
                                        <p:cTn id="107" dur="1" fill="hold">
                                          <p:stCondLst>
                                            <p:cond delay="299"/>
                                          </p:stCondLst>
                                        </p:cTn>
                                        <p:tgtEl>
                                          <p:spTgt spid="28"/>
                                        </p:tgtEl>
                                        <p:attrNameLst>
                                          <p:attrName>style.visibility</p:attrName>
                                        </p:attrNameLst>
                                      </p:cBhvr>
                                      <p:to>
                                        <p:strVal val="visible"/>
                                      </p:to>
                                    </p:set>
                                  </p:childTnLst>
                                </p:cTn>
                              </p:par>
                              <p:par>
                                <p:cTn id="108" presetID="6" presetClass="emph" presetSubtype="0" accel="100000" autoRev="1" fill="hold" nodeType="withEffect">
                                  <p:stCondLst>
                                    <p:cond delay="50"/>
                                  </p:stCondLst>
                                  <p:childTnLst>
                                    <p:animScale>
                                      <p:cBhvr>
                                        <p:cTn id="109" dur="300" fill="hold"/>
                                        <p:tgtEl>
                                          <p:spTgt spid="28"/>
                                        </p:tgtEl>
                                      </p:cBhvr>
                                      <p:by x="0" y="0"/>
                                    </p:animScale>
                                  </p:childTnLst>
                                </p:cTn>
                              </p:par>
                              <p:par>
                                <p:cTn id="110" presetID="1" presetClass="entr" presetSubtype="0" fill="hold" nodeType="withEffect">
                                  <p:stCondLst>
                                    <p:cond delay="50"/>
                                  </p:stCondLst>
                                  <p:childTnLst>
                                    <p:set>
                                      <p:cBhvr>
                                        <p:cTn id="111" dur="1" fill="hold">
                                          <p:stCondLst>
                                            <p:cond delay="299"/>
                                          </p:stCondLst>
                                        </p:cTn>
                                        <p:tgtEl>
                                          <p:spTgt spid="77"/>
                                        </p:tgtEl>
                                        <p:attrNameLst>
                                          <p:attrName>style.visibility</p:attrName>
                                        </p:attrNameLst>
                                      </p:cBhvr>
                                      <p:to>
                                        <p:strVal val="visible"/>
                                      </p:to>
                                    </p:set>
                                  </p:childTnLst>
                                </p:cTn>
                              </p:par>
                              <p:par>
                                <p:cTn id="112" presetID="6" presetClass="emph" presetSubtype="0" accel="100000" autoRev="1" fill="hold" nodeType="withEffect">
                                  <p:stCondLst>
                                    <p:cond delay="50"/>
                                  </p:stCondLst>
                                  <p:childTnLst>
                                    <p:animScale>
                                      <p:cBhvr>
                                        <p:cTn id="113" dur="300" fill="hold"/>
                                        <p:tgtEl>
                                          <p:spTgt spid="77"/>
                                        </p:tgtEl>
                                      </p:cBhvr>
                                      <p:by x="0" y="0"/>
                                    </p:animScale>
                                  </p:childTnLst>
                                </p:cTn>
                              </p:par>
                              <p:par>
                                <p:cTn id="114" presetID="1" presetClass="entr" presetSubtype="0" fill="hold" nodeType="withEffect">
                                  <p:stCondLst>
                                    <p:cond delay="50"/>
                                  </p:stCondLst>
                                  <p:childTnLst>
                                    <p:set>
                                      <p:cBhvr>
                                        <p:cTn id="115" dur="1" fill="hold">
                                          <p:stCondLst>
                                            <p:cond delay="299"/>
                                          </p:stCondLst>
                                        </p:cTn>
                                        <p:tgtEl>
                                          <p:spTgt spid="126"/>
                                        </p:tgtEl>
                                        <p:attrNameLst>
                                          <p:attrName>style.visibility</p:attrName>
                                        </p:attrNameLst>
                                      </p:cBhvr>
                                      <p:to>
                                        <p:strVal val="visible"/>
                                      </p:to>
                                    </p:set>
                                  </p:childTnLst>
                                </p:cTn>
                              </p:par>
                              <p:par>
                                <p:cTn id="116" presetID="6" presetClass="emph" presetSubtype="0" accel="100000" autoRev="1" fill="hold" nodeType="withEffect">
                                  <p:stCondLst>
                                    <p:cond delay="50"/>
                                  </p:stCondLst>
                                  <p:childTnLst>
                                    <p:animScale>
                                      <p:cBhvr>
                                        <p:cTn id="117" dur="300" fill="hold"/>
                                        <p:tgtEl>
                                          <p:spTgt spid="126"/>
                                        </p:tgtEl>
                                      </p:cBhvr>
                                      <p:by x="0" y="0"/>
                                    </p:animScale>
                                  </p:childTnLst>
                                </p:cTn>
                              </p:par>
                              <p:par>
                                <p:cTn id="118" presetID="1" presetClass="entr" presetSubtype="0" fill="hold" nodeType="withEffect">
                                  <p:stCondLst>
                                    <p:cond delay="50"/>
                                  </p:stCondLst>
                                  <p:childTnLst>
                                    <p:set>
                                      <p:cBhvr>
                                        <p:cTn id="119" dur="1" fill="hold">
                                          <p:stCondLst>
                                            <p:cond delay="299"/>
                                          </p:stCondLst>
                                        </p:cTn>
                                        <p:tgtEl>
                                          <p:spTgt spid="111"/>
                                        </p:tgtEl>
                                        <p:attrNameLst>
                                          <p:attrName>style.visibility</p:attrName>
                                        </p:attrNameLst>
                                      </p:cBhvr>
                                      <p:to>
                                        <p:strVal val="visible"/>
                                      </p:to>
                                    </p:set>
                                  </p:childTnLst>
                                </p:cTn>
                              </p:par>
                              <p:par>
                                <p:cTn id="120" presetID="6" presetClass="emph" presetSubtype="0" accel="100000" autoRev="1" fill="hold" nodeType="withEffect">
                                  <p:stCondLst>
                                    <p:cond delay="50"/>
                                  </p:stCondLst>
                                  <p:childTnLst>
                                    <p:animScale>
                                      <p:cBhvr>
                                        <p:cTn id="121" dur="300" fill="hold"/>
                                        <p:tgtEl>
                                          <p:spTgt spid="111"/>
                                        </p:tgtEl>
                                      </p:cBhvr>
                                      <p:by x="0" y="0"/>
                                    </p:animScale>
                                  </p:childTnLst>
                                </p:cTn>
                              </p:par>
                              <p:par>
                                <p:cTn id="122" presetID="1" presetClass="entr" presetSubtype="0" fill="hold" nodeType="withEffect">
                                  <p:stCondLst>
                                    <p:cond delay="50"/>
                                  </p:stCondLst>
                                  <p:childTnLst>
                                    <p:set>
                                      <p:cBhvr>
                                        <p:cTn id="123" dur="1" fill="hold">
                                          <p:stCondLst>
                                            <p:cond delay="299"/>
                                          </p:stCondLst>
                                        </p:cTn>
                                        <p:tgtEl>
                                          <p:spTgt spid="22"/>
                                        </p:tgtEl>
                                        <p:attrNameLst>
                                          <p:attrName>style.visibility</p:attrName>
                                        </p:attrNameLst>
                                      </p:cBhvr>
                                      <p:to>
                                        <p:strVal val="visible"/>
                                      </p:to>
                                    </p:set>
                                  </p:childTnLst>
                                </p:cTn>
                              </p:par>
                              <p:par>
                                <p:cTn id="124" presetID="6" presetClass="emph" presetSubtype="0" accel="100000" autoRev="1" fill="hold" nodeType="withEffect">
                                  <p:stCondLst>
                                    <p:cond delay="50"/>
                                  </p:stCondLst>
                                  <p:childTnLst>
                                    <p:animScale>
                                      <p:cBhvr>
                                        <p:cTn id="125" dur="300" fill="hold"/>
                                        <p:tgtEl>
                                          <p:spTgt spid="22"/>
                                        </p:tgtEl>
                                      </p:cBhvr>
                                      <p:by x="0" y="0"/>
                                    </p:animScale>
                                  </p:childTnLst>
                                </p:cTn>
                              </p:par>
                              <p:par>
                                <p:cTn id="126" presetID="1" presetClass="entr" presetSubtype="0" fill="hold" nodeType="withEffect">
                                  <p:stCondLst>
                                    <p:cond delay="50"/>
                                  </p:stCondLst>
                                  <p:childTnLst>
                                    <p:set>
                                      <p:cBhvr>
                                        <p:cTn id="127" dur="1" fill="hold">
                                          <p:stCondLst>
                                            <p:cond delay="299"/>
                                          </p:stCondLst>
                                        </p:cTn>
                                        <p:tgtEl>
                                          <p:spTgt spid="87"/>
                                        </p:tgtEl>
                                        <p:attrNameLst>
                                          <p:attrName>style.visibility</p:attrName>
                                        </p:attrNameLst>
                                      </p:cBhvr>
                                      <p:to>
                                        <p:strVal val="visible"/>
                                      </p:to>
                                    </p:set>
                                  </p:childTnLst>
                                </p:cTn>
                              </p:par>
                              <p:par>
                                <p:cTn id="128" presetID="6" presetClass="emph" presetSubtype="0" accel="100000" autoRev="1" fill="hold" nodeType="withEffect">
                                  <p:stCondLst>
                                    <p:cond delay="50"/>
                                  </p:stCondLst>
                                  <p:childTnLst>
                                    <p:animScale>
                                      <p:cBhvr>
                                        <p:cTn id="129" dur="300" fill="hold"/>
                                        <p:tgtEl>
                                          <p:spTgt spid="87"/>
                                        </p:tgtEl>
                                      </p:cBhvr>
                                      <p:by x="0" y="0"/>
                                    </p:animScale>
                                  </p:childTnLst>
                                </p:cTn>
                              </p:par>
                              <p:par>
                                <p:cTn id="130" presetID="1" presetClass="entr" presetSubtype="0" fill="hold" nodeType="withEffect">
                                  <p:stCondLst>
                                    <p:cond delay="50"/>
                                  </p:stCondLst>
                                  <p:childTnLst>
                                    <p:set>
                                      <p:cBhvr>
                                        <p:cTn id="131" dur="1" fill="hold">
                                          <p:stCondLst>
                                            <p:cond delay="299"/>
                                          </p:stCondLst>
                                        </p:cTn>
                                        <p:tgtEl>
                                          <p:spTgt spid="90"/>
                                        </p:tgtEl>
                                        <p:attrNameLst>
                                          <p:attrName>style.visibility</p:attrName>
                                        </p:attrNameLst>
                                      </p:cBhvr>
                                      <p:to>
                                        <p:strVal val="visible"/>
                                      </p:to>
                                    </p:set>
                                  </p:childTnLst>
                                </p:cTn>
                              </p:par>
                              <p:par>
                                <p:cTn id="132" presetID="6" presetClass="emph" presetSubtype="0" accel="100000" autoRev="1" fill="hold" nodeType="withEffect">
                                  <p:stCondLst>
                                    <p:cond delay="50"/>
                                  </p:stCondLst>
                                  <p:childTnLst>
                                    <p:animScale>
                                      <p:cBhvr>
                                        <p:cTn id="133" dur="300" fill="hold"/>
                                        <p:tgtEl>
                                          <p:spTgt spid="90"/>
                                        </p:tgtEl>
                                      </p:cBhvr>
                                      <p:by x="0" y="0"/>
                                    </p:animScale>
                                  </p:childTnLst>
                                </p:cTn>
                              </p:par>
                              <p:par>
                                <p:cTn id="134" presetID="1" presetClass="entr" presetSubtype="0" fill="hold" nodeType="withEffect">
                                  <p:stCondLst>
                                    <p:cond delay="50"/>
                                  </p:stCondLst>
                                  <p:childTnLst>
                                    <p:set>
                                      <p:cBhvr>
                                        <p:cTn id="135" dur="1" fill="hold">
                                          <p:stCondLst>
                                            <p:cond delay="299"/>
                                          </p:stCondLst>
                                        </p:cTn>
                                        <p:tgtEl>
                                          <p:spTgt spid="52"/>
                                        </p:tgtEl>
                                        <p:attrNameLst>
                                          <p:attrName>style.visibility</p:attrName>
                                        </p:attrNameLst>
                                      </p:cBhvr>
                                      <p:to>
                                        <p:strVal val="visible"/>
                                      </p:to>
                                    </p:set>
                                  </p:childTnLst>
                                </p:cTn>
                              </p:par>
                              <p:par>
                                <p:cTn id="136" presetID="6" presetClass="emph" presetSubtype="0" accel="100000" autoRev="1" fill="hold" nodeType="withEffect">
                                  <p:stCondLst>
                                    <p:cond delay="50"/>
                                  </p:stCondLst>
                                  <p:childTnLst>
                                    <p:animScale>
                                      <p:cBhvr>
                                        <p:cTn id="137" dur="300" fill="hold"/>
                                        <p:tgtEl>
                                          <p:spTgt spid="52"/>
                                        </p:tgtEl>
                                      </p:cBhvr>
                                      <p:by x="0" y="0"/>
                                    </p:animScale>
                                  </p:childTnLst>
                                </p:cTn>
                              </p:par>
                              <p:par>
                                <p:cTn id="138" presetID="1" presetClass="entr" presetSubtype="0" fill="hold" nodeType="withEffect">
                                  <p:stCondLst>
                                    <p:cond delay="50"/>
                                  </p:stCondLst>
                                  <p:childTnLst>
                                    <p:set>
                                      <p:cBhvr>
                                        <p:cTn id="139" dur="1" fill="hold">
                                          <p:stCondLst>
                                            <p:cond delay="299"/>
                                          </p:stCondLst>
                                        </p:cTn>
                                        <p:tgtEl>
                                          <p:spTgt spid="123"/>
                                        </p:tgtEl>
                                        <p:attrNameLst>
                                          <p:attrName>style.visibility</p:attrName>
                                        </p:attrNameLst>
                                      </p:cBhvr>
                                      <p:to>
                                        <p:strVal val="visible"/>
                                      </p:to>
                                    </p:set>
                                  </p:childTnLst>
                                </p:cTn>
                              </p:par>
                              <p:par>
                                <p:cTn id="140" presetID="6" presetClass="emph" presetSubtype="0" accel="100000" autoRev="1" fill="hold" nodeType="withEffect">
                                  <p:stCondLst>
                                    <p:cond delay="50"/>
                                  </p:stCondLst>
                                  <p:childTnLst>
                                    <p:animScale>
                                      <p:cBhvr>
                                        <p:cTn id="141" dur="300" fill="hold"/>
                                        <p:tgtEl>
                                          <p:spTgt spid="123"/>
                                        </p:tgtEl>
                                      </p:cBhvr>
                                      <p:by x="0" y="0"/>
                                    </p:animScale>
                                  </p:childTnLst>
                                </p:cTn>
                              </p:par>
                              <p:par>
                                <p:cTn id="142" presetID="10" presetClass="entr" presetSubtype="0" fill="hold" grpId="0" nodeType="withEffect">
                                  <p:stCondLst>
                                    <p:cond delay="300"/>
                                  </p:stCondLst>
                                  <p:childTnLst>
                                    <p:set>
                                      <p:cBhvr>
                                        <p:cTn id="143" dur="1" fill="hold">
                                          <p:stCondLst>
                                            <p:cond delay="0"/>
                                          </p:stCondLst>
                                        </p:cTn>
                                        <p:tgtEl>
                                          <p:spTgt spid="2"/>
                                        </p:tgtEl>
                                        <p:attrNameLst>
                                          <p:attrName>style.visibility</p:attrName>
                                        </p:attrNameLst>
                                      </p:cBhvr>
                                      <p:to>
                                        <p:strVal val="visible"/>
                                      </p:to>
                                    </p:set>
                                    <p:animEffect transition="in" filter="fade">
                                      <p:cBhvr>
                                        <p:cTn id="144" dur="300"/>
                                        <p:tgtEl>
                                          <p:spTgt spid="2"/>
                                        </p:tgtEl>
                                      </p:cBhvr>
                                    </p:animEffect>
                                  </p:childTnLst>
                                </p:cTn>
                              </p:par>
                              <p:par>
                                <p:cTn id="145" presetID="6" presetClass="emph" presetSubtype="0" accel="100000" autoRev="1" fill="hold" grpId="1" nodeType="withEffect">
                                  <p:stCondLst>
                                    <p:cond delay="0"/>
                                  </p:stCondLst>
                                  <p:childTnLst>
                                    <p:animScale>
                                      <p:cBhvr>
                                        <p:cTn id="146" dur="300" fill="hold"/>
                                        <p:tgtEl>
                                          <p:spTgt spid="2"/>
                                        </p:tgtEl>
                                      </p:cBhvr>
                                      <p:by x="80000" y="80000"/>
                                    </p:animScale>
                                  </p:childTnLst>
                                </p:cTn>
                              </p:par>
                              <p:par>
                                <p:cTn id="147" presetID="10" presetClass="entr" presetSubtype="0" fill="hold" grpId="0" nodeType="withEffect">
                                  <p:stCondLst>
                                    <p:cond delay="300"/>
                                  </p:stCondLst>
                                  <p:childTnLst>
                                    <p:set>
                                      <p:cBhvr>
                                        <p:cTn id="148" dur="1" fill="hold">
                                          <p:stCondLst>
                                            <p:cond delay="0"/>
                                          </p:stCondLst>
                                        </p:cTn>
                                        <p:tgtEl>
                                          <p:spTgt spid="8"/>
                                        </p:tgtEl>
                                        <p:attrNameLst>
                                          <p:attrName>style.visibility</p:attrName>
                                        </p:attrNameLst>
                                      </p:cBhvr>
                                      <p:to>
                                        <p:strVal val="visible"/>
                                      </p:to>
                                    </p:set>
                                    <p:animEffect transition="in" filter="fade">
                                      <p:cBhvr>
                                        <p:cTn id="149" dur="300"/>
                                        <p:tgtEl>
                                          <p:spTgt spid="8"/>
                                        </p:tgtEl>
                                      </p:cBhvr>
                                    </p:animEffect>
                                  </p:childTnLst>
                                </p:cTn>
                              </p:par>
                              <p:par>
                                <p:cTn id="150" presetID="6" presetClass="emph" presetSubtype="0" accel="100000" autoRev="1" fill="hold" grpId="1" nodeType="withEffect">
                                  <p:stCondLst>
                                    <p:cond delay="0"/>
                                  </p:stCondLst>
                                  <p:childTnLst>
                                    <p:animScale>
                                      <p:cBhvr>
                                        <p:cTn id="151" dur="300" fill="hold"/>
                                        <p:tgtEl>
                                          <p:spTgt spid="8"/>
                                        </p:tgtEl>
                                      </p:cBhvr>
                                      <p:by x="80000" y="80000"/>
                                    </p:animScale>
                                  </p:childTnLst>
                                </p:cTn>
                              </p:par>
                              <p:par>
                                <p:cTn id="152" presetID="10" presetClass="entr" presetSubtype="0" fill="hold" grpId="0" nodeType="withEffect">
                                  <p:stCondLst>
                                    <p:cond delay="200"/>
                                  </p:stCondLst>
                                  <p:childTnLst>
                                    <p:set>
                                      <p:cBhvr>
                                        <p:cTn id="153" dur="1" fill="hold">
                                          <p:stCondLst>
                                            <p:cond delay="0"/>
                                          </p:stCondLst>
                                        </p:cTn>
                                        <p:tgtEl>
                                          <p:spTgt spid="154"/>
                                        </p:tgtEl>
                                        <p:attrNameLst>
                                          <p:attrName>style.visibility</p:attrName>
                                        </p:attrNameLst>
                                      </p:cBhvr>
                                      <p:to>
                                        <p:strVal val="visible"/>
                                      </p:to>
                                    </p:set>
                                    <p:animEffect transition="in" filter="fade">
                                      <p:cBhvr>
                                        <p:cTn id="154" dur="350"/>
                                        <p:tgtEl>
                                          <p:spTgt spid="154"/>
                                        </p:tgtEl>
                                      </p:cBhvr>
                                    </p:animEffect>
                                  </p:childTnLst>
                                </p:cTn>
                              </p:par>
                              <p:par>
                                <p:cTn id="155" presetID="35" presetClass="path" presetSubtype="0" decel="100000" fill="hold" grpId="1" nodeType="withEffect">
                                  <p:stCondLst>
                                    <p:cond delay="200"/>
                                  </p:stCondLst>
                                  <p:childTnLst>
                                    <p:animMotion origin="layout" path="M 2.91667E-6 -7.40741E-7 L -0.04857 -7.40741E-7 " pathEditMode="relative" rAng="0" ptsTypes="AA">
                                      <p:cBhvr>
                                        <p:cTn id="156" dur="500" spd="-100000" fill="hold"/>
                                        <p:tgtEl>
                                          <p:spTgt spid="154"/>
                                        </p:tgtEl>
                                        <p:attrNameLst>
                                          <p:attrName>ppt_x</p:attrName>
                                          <p:attrName>ppt_y</p:attrName>
                                        </p:attrNameLst>
                                      </p:cBhvr>
                                      <p:rCtr x="-24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animBg="1"/>
      <p:bldP spid="6" grpId="1" animBg="1"/>
      <p:bldP spid="7" grpId="0"/>
      <p:bldP spid="7" grpId="1"/>
      <p:bldP spid="8" grpId="0" animBg="1"/>
      <p:bldP spid="8" grpId="1" animBg="1"/>
      <p:bldP spid="10" grpId="0"/>
      <p:bldP spid="10" grpId="1"/>
      <p:bldP spid="154" grpId="0"/>
      <p:bldP spid="15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loud">
            <a:extLst>
              <a:ext uri="{FF2B5EF4-FFF2-40B4-BE49-F238E27FC236}">
                <a16:creationId xmlns:a16="http://schemas.microsoft.com/office/drawing/2014/main" id="{FC6600F2-8BED-451C-93BB-CC117D5A4486}"/>
              </a:ext>
            </a:extLst>
          </p:cNvPr>
          <p:cNvSpPr>
            <a:spLocks noChangeAspect="1"/>
          </p:cNvSpPr>
          <p:nvPr/>
        </p:nvSpPr>
        <p:spPr bwMode="black">
          <a:xfrm>
            <a:off x="4491990" y="1402185"/>
            <a:ext cx="7622723" cy="439327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alpha val="18000"/>
            </a:schemeClr>
          </a:solidFill>
          <a:ln w="28575" cap="flat" cmpd="sng" algn="ctr">
            <a:solidFill>
              <a:schemeClr val="tx1"/>
            </a:solidFill>
            <a:prstDash val="solid"/>
          </a:ln>
          <a:effectLst/>
        </p:spPr>
        <p:txBody>
          <a:bodyPr tIns="839224" rtlCol="0" anchor="ctr"/>
          <a:lstStyle/>
          <a:p>
            <a:pPr algn="ctr" defTabSz="932418">
              <a:lnSpc>
                <a:spcPct val="80000"/>
              </a:lnSpc>
              <a:defRPr/>
            </a:pPr>
            <a:endParaRPr lang="en-US" sz="2856" kern="0" spc="-153">
              <a:solidFill>
                <a:srgbClr val="1C6294"/>
              </a:solidFill>
              <a:latin typeface="Segoe UI Light"/>
            </a:endParaRPr>
          </a:p>
        </p:txBody>
      </p:sp>
      <p:sp>
        <p:nvSpPr>
          <p:cNvPr id="35" name="Rectangle: Rounded Corners 34">
            <a:extLst>
              <a:ext uri="{FF2B5EF4-FFF2-40B4-BE49-F238E27FC236}">
                <a16:creationId xmlns:a16="http://schemas.microsoft.com/office/drawing/2014/main" id="{24E958A1-1E66-47AE-9630-0BE5A00F219D}"/>
              </a:ext>
            </a:extLst>
          </p:cNvPr>
          <p:cNvSpPr/>
          <p:nvPr/>
        </p:nvSpPr>
        <p:spPr bwMode="auto">
          <a:xfrm>
            <a:off x="4604791" y="2963968"/>
            <a:ext cx="1458902" cy="2377103"/>
          </a:xfrm>
          <a:prstGeom prst="roundRect">
            <a:avLst/>
          </a:prstGeom>
          <a:solidFill>
            <a:schemeClr val="bg1"/>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Cloud Gateway</a:t>
            </a:r>
          </a:p>
        </p:txBody>
      </p:sp>
      <p:pic>
        <p:nvPicPr>
          <p:cNvPr id="37" name="iot icon">
            <a:extLst>
              <a:ext uri="{FF2B5EF4-FFF2-40B4-BE49-F238E27FC236}">
                <a16:creationId xmlns:a16="http://schemas.microsoft.com/office/drawing/2014/main" id="{897625EF-8840-4035-A95D-382B0AA379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5123" y="3057731"/>
            <a:ext cx="638236" cy="638236"/>
          </a:xfrm>
          <a:prstGeom prst="rect">
            <a:avLst/>
          </a:prstGeom>
        </p:spPr>
      </p:pic>
      <p:grpSp>
        <p:nvGrpSpPr>
          <p:cNvPr id="8" name="Group 7">
            <a:extLst>
              <a:ext uri="{FF2B5EF4-FFF2-40B4-BE49-F238E27FC236}">
                <a16:creationId xmlns:a16="http://schemas.microsoft.com/office/drawing/2014/main" id="{F1B4A98D-8752-4C85-A2F9-0F9B8DC083CA}"/>
              </a:ext>
            </a:extLst>
          </p:cNvPr>
          <p:cNvGrpSpPr/>
          <p:nvPr/>
        </p:nvGrpSpPr>
        <p:grpSpPr>
          <a:xfrm>
            <a:off x="6399645" y="2963968"/>
            <a:ext cx="2377103" cy="2377103"/>
            <a:chOff x="6399670" y="2963892"/>
            <a:chExt cx="2377440" cy="2377440"/>
          </a:xfrm>
        </p:grpSpPr>
        <p:sp>
          <p:nvSpPr>
            <p:cNvPr id="33" name="Rectangle: Rounded Corners 32">
              <a:extLst>
                <a:ext uri="{FF2B5EF4-FFF2-40B4-BE49-F238E27FC236}">
                  <a16:creationId xmlns:a16="http://schemas.microsoft.com/office/drawing/2014/main" id="{64EFAAC6-1EAA-430A-B494-FDE705C06634}"/>
                </a:ext>
              </a:extLst>
            </p:cNvPr>
            <p:cNvSpPr/>
            <p:nvPr/>
          </p:nvSpPr>
          <p:spPr bwMode="auto">
            <a:xfrm>
              <a:off x="6399670" y="2963892"/>
              <a:ext cx="2377440" cy="2377440"/>
            </a:xfrm>
            <a:prstGeom prst="roundRect">
              <a:avLst/>
            </a:prstGeom>
            <a:solidFill>
              <a:schemeClr val="bg1"/>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Insights</a:t>
              </a:r>
            </a:p>
          </p:txBody>
        </p:sp>
        <p:pic>
          <p:nvPicPr>
            <p:cNvPr id="38" name="Insights Icon">
              <a:extLst>
                <a:ext uri="{FF2B5EF4-FFF2-40B4-BE49-F238E27FC236}">
                  <a16:creationId xmlns:a16="http://schemas.microsoft.com/office/drawing/2014/main" id="{4E0168E2-41C9-4577-B9A4-5777EF5726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10656" y="3062771"/>
              <a:ext cx="780290" cy="780290"/>
            </a:xfrm>
            <a:prstGeom prst="rect">
              <a:avLst/>
            </a:prstGeom>
          </p:spPr>
        </p:pic>
      </p:grpSp>
      <p:grpSp>
        <p:nvGrpSpPr>
          <p:cNvPr id="9" name="Group 8">
            <a:extLst>
              <a:ext uri="{FF2B5EF4-FFF2-40B4-BE49-F238E27FC236}">
                <a16:creationId xmlns:a16="http://schemas.microsoft.com/office/drawing/2014/main" id="{00179CD4-3220-4F10-85E2-0E017FECE587}"/>
              </a:ext>
            </a:extLst>
          </p:cNvPr>
          <p:cNvGrpSpPr/>
          <p:nvPr/>
        </p:nvGrpSpPr>
        <p:grpSpPr>
          <a:xfrm>
            <a:off x="8962088" y="2963968"/>
            <a:ext cx="2377103" cy="2377103"/>
            <a:chOff x="8962477" y="2963892"/>
            <a:chExt cx="2377440" cy="2377440"/>
          </a:xfrm>
        </p:grpSpPr>
        <p:sp>
          <p:nvSpPr>
            <p:cNvPr id="34" name="Rectangle: Rounded Corners 33">
              <a:extLst>
                <a:ext uri="{FF2B5EF4-FFF2-40B4-BE49-F238E27FC236}">
                  <a16:creationId xmlns:a16="http://schemas.microsoft.com/office/drawing/2014/main" id="{39DA2751-1925-42DA-8D0D-47576BEE3600}"/>
                </a:ext>
              </a:extLst>
            </p:cNvPr>
            <p:cNvSpPr/>
            <p:nvPr/>
          </p:nvSpPr>
          <p:spPr bwMode="auto">
            <a:xfrm>
              <a:off x="8962477" y="2963892"/>
              <a:ext cx="2377440" cy="2377440"/>
            </a:xfrm>
            <a:prstGeom prst="roundRect">
              <a:avLst/>
            </a:prstGeom>
            <a:solidFill>
              <a:schemeClr val="bg1"/>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Actions</a:t>
              </a:r>
            </a:p>
          </p:txBody>
        </p:sp>
        <p:grpSp>
          <p:nvGrpSpPr>
            <p:cNvPr id="39" name="actions icon">
              <a:extLst>
                <a:ext uri="{FF2B5EF4-FFF2-40B4-BE49-F238E27FC236}">
                  <a16:creationId xmlns:a16="http://schemas.microsoft.com/office/drawing/2014/main" id="{ADF7B3B5-B9C0-4B29-B00A-CA7EDDBE2C52}"/>
                </a:ext>
              </a:extLst>
            </p:cNvPr>
            <p:cNvGrpSpPr>
              <a:grpSpLocks noChangeAspect="1"/>
            </p:cNvGrpSpPr>
            <p:nvPr/>
          </p:nvGrpSpPr>
          <p:grpSpPr>
            <a:xfrm>
              <a:off x="9786387" y="3057669"/>
              <a:ext cx="729621" cy="913235"/>
              <a:chOff x="5945278" y="-1117032"/>
              <a:chExt cx="4995179" cy="6252248"/>
            </a:xfrm>
          </p:grpSpPr>
          <p:grpSp>
            <p:nvGrpSpPr>
              <p:cNvPr id="40" name="Group 39">
                <a:extLst>
                  <a:ext uri="{FF2B5EF4-FFF2-40B4-BE49-F238E27FC236}">
                    <a16:creationId xmlns:a16="http://schemas.microsoft.com/office/drawing/2014/main" id="{D254A523-B848-4B04-8F05-4E038F1A70A9}"/>
                  </a:ext>
                </a:extLst>
              </p:cNvPr>
              <p:cNvGrpSpPr/>
              <p:nvPr/>
            </p:nvGrpSpPr>
            <p:grpSpPr>
              <a:xfrm>
                <a:off x="6664893" y="-1117032"/>
                <a:ext cx="3101810" cy="6252248"/>
                <a:chOff x="6664893" y="-1117032"/>
                <a:chExt cx="3101810" cy="6252248"/>
              </a:xfrm>
            </p:grpSpPr>
            <p:sp>
              <p:nvSpPr>
                <p:cNvPr id="51" name="Freeform 864">
                  <a:extLst>
                    <a:ext uri="{FF2B5EF4-FFF2-40B4-BE49-F238E27FC236}">
                      <a16:creationId xmlns:a16="http://schemas.microsoft.com/office/drawing/2014/main" id="{68680FC2-10C5-4C72-999E-358D3F93183C}"/>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54" name="Freeform 864">
                  <a:extLst>
                    <a:ext uri="{FF2B5EF4-FFF2-40B4-BE49-F238E27FC236}">
                      <a16:creationId xmlns:a16="http://schemas.microsoft.com/office/drawing/2014/main" id="{6F9CC752-CEC4-4C15-B7D5-56D7BAAC7E28}"/>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47" name="Freeform: Shape 46">
                <a:extLst>
                  <a:ext uri="{FF2B5EF4-FFF2-40B4-BE49-F238E27FC236}">
                    <a16:creationId xmlns:a16="http://schemas.microsoft.com/office/drawing/2014/main" id="{52BDC9C2-FF7A-46E1-AFB4-659330D8EF86}"/>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A895B3E8-7CB2-4037-B261-37143922F6CC}"/>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32" name="Rectangle: Rounded Corners 31">
            <a:extLst>
              <a:ext uri="{FF2B5EF4-FFF2-40B4-BE49-F238E27FC236}">
                <a16:creationId xmlns:a16="http://schemas.microsoft.com/office/drawing/2014/main" id="{AA541F30-0C52-4C06-BDAA-CCD8D6A7F8BD}"/>
              </a:ext>
            </a:extLst>
          </p:cNvPr>
          <p:cNvSpPr/>
          <p:nvPr/>
        </p:nvSpPr>
        <p:spPr bwMode="auto">
          <a:xfrm>
            <a:off x="507101" y="2963968"/>
            <a:ext cx="2377103" cy="2377103"/>
          </a:xfrm>
          <a:prstGeom prst="roundRect">
            <a:avLst/>
          </a:prstGeom>
          <a:solidFill>
            <a:schemeClr val="bg1"/>
          </a:solidFill>
          <a:ln w="63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Things</a:t>
            </a:r>
          </a:p>
        </p:txBody>
      </p:sp>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p:txBody>
          <a:bodyPr vert="horz" wrap="square" lIns="91427" tIns="45713" rIns="91427" bIns="45713" rtlCol="0" anchor="ctr">
            <a:normAutofit fontScale="90000"/>
          </a:bodyPr>
          <a:lstStyle/>
          <a:p>
            <a:pPr algn="ctr" defTabSz="932418"/>
            <a:r>
              <a:rPr lang="zh-CN" altLang="en-US" sz="4488" b="0" spc="0" dirty="0">
                <a:ln>
                  <a:noFill/>
                </a:ln>
                <a:gradFill>
                  <a:gsLst>
                    <a:gs pos="2917">
                      <a:srgbClr val="1A1A1A"/>
                    </a:gs>
                    <a:gs pos="100000">
                      <a:srgbClr val="1A1A1A"/>
                    </a:gs>
                  </a:gsLst>
                  <a:lin ang="5400000" scaled="0"/>
                </a:gradFill>
                <a:latin typeface="Segoe UI Semibold" panose="020B0702040204020203" pitchFamily="34" charset="0"/>
                <a:cs typeface="Segoe UI Semibold" panose="020B0702040204020203" pitchFamily="34" charset="0"/>
              </a:rPr>
              <a:t>微软物联网边缘计算</a:t>
            </a:r>
            <a:endParaRPr lang="en-US" sz="4488" dirty="0">
              <a:solidFill>
                <a:schemeClr val="tx1"/>
              </a:solidFill>
              <a:ea typeface="+mj-ea"/>
              <a:cs typeface="+mj-cs"/>
            </a:endParaRPr>
          </a:p>
        </p:txBody>
      </p:sp>
      <p:sp>
        <p:nvSpPr>
          <p:cNvPr id="3" name="TextBox 2">
            <a:extLst>
              <a:ext uri="{FF2B5EF4-FFF2-40B4-BE49-F238E27FC236}">
                <a16:creationId xmlns:a16="http://schemas.microsoft.com/office/drawing/2014/main" id="{E888A87F-2C06-4BE8-B294-606AC8CF64BF}"/>
              </a:ext>
            </a:extLst>
          </p:cNvPr>
          <p:cNvSpPr txBox="1"/>
          <p:nvPr/>
        </p:nvSpPr>
        <p:spPr>
          <a:xfrm>
            <a:off x="365964" y="2372775"/>
            <a:ext cx="2777640"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a:gradFill>
                  <a:gsLst>
                    <a:gs pos="2917">
                      <a:srgbClr val="505050"/>
                    </a:gs>
                    <a:gs pos="30000">
                      <a:srgbClr val="505050"/>
                    </a:gs>
                  </a:gsLst>
                  <a:lin ang="5400000" scaled="0"/>
                </a:gradFill>
                <a:latin typeface="Segoe UI Semilight"/>
              </a:rPr>
              <a:t>Azure IoT Edge</a:t>
            </a:r>
          </a:p>
        </p:txBody>
      </p:sp>
      <p:cxnSp>
        <p:nvCxnSpPr>
          <p:cNvPr id="23" name="Straight Arrow Connector 22">
            <a:extLst>
              <a:ext uri="{FF2B5EF4-FFF2-40B4-BE49-F238E27FC236}">
                <a16:creationId xmlns:a16="http://schemas.microsoft.com/office/drawing/2014/main" id="{C6C62E02-6030-4A1F-8BE6-13298C8437CA}"/>
              </a:ext>
            </a:extLst>
          </p:cNvPr>
          <p:cNvCxnSpPr>
            <a:cxnSpLocks/>
            <a:endCxn id="91" idx="3"/>
          </p:cNvCxnSpPr>
          <p:nvPr/>
        </p:nvCxnSpPr>
        <p:spPr>
          <a:xfrm rot="16200000" flipV="1">
            <a:off x="2068015" y="3567380"/>
            <a:ext cx="492074" cy="276927"/>
          </a:xfrm>
          <a:prstGeom prst="bentConnector2">
            <a:avLst/>
          </a:prstGeom>
          <a:noFill/>
          <a:ln w="28575" cap="flat" cmpd="sng" algn="ctr">
            <a:solidFill>
              <a:schemeClr val="accent4"/>
            </a:solidFill>
            <a:prstDash val="solid"/>
            <a:miter lim="800000"/>
            <a:headEnd type="none"/>
            <a:tailEnd type="triangle"/>
          </a:ln>
          <a:effectLst/>
        </p:spPr>
      </p:cxnSp>
      <p:cxnSp>
        <p:nvCxnSpPr>
          <p:cNvPr id="26" name="Straight Arrow Connector 25">
            <a:extLst>
              <a:ext uri="{FF2B5EF4-FFF2-40B4-BE49-F238E27FC236}">
                <a16:creationId xmlns:a16="http://schemas.microsoft.com/office/drawing/2014/main" id="{A8611D0D-C40C-4154-AECF-25E09274486A}"/>
              </a:ext>
            </a:extLst>
          </p:cNvPr>
          <p:cNvCxnSpPr>
            <a:cxnSpLocks/>
            <a:stCxn id="97" idx="1"/>
          </p:cNvCxnSpPr>
          <p:nvPr/>
        </p:nvCxnSpPr>
        <p:spPr>
          <a:xfrm rot="10800000" flipV="1">
            <a:off x="1011082" y="3481614"/>
            <a:ext cx="197948" cy="470267"/>
          </a:xfrm>
          <a:prstGeom prst="bentConnector2">
            <a:avLst/>
          </a:prstGeom>
          <a:noFill/>
          <a:ln w="28575" cap="flat" cmpd="sng" algn="ctr">
            <a:solidFill>
              <a:schemeClr val="accent4"/>
            </a:solidFill>
            <a:prstDash val="solid"/>
            <a:miter lim="800000"/>
            <a:headEnd type="none"/>
            <a:tailEnd type="triangle"/>
          </a:ln>
          <a:effectLst/>
        </p:spPr>
      </p:cxnSp>
      <p:cxnSp>
        <p:nvCxnSpPr>
          <p:cNvPr id="31" name="Straight Arrow Connector 30">
            <a:extLst>
              <a:ext uri="{FF2B5EF4-FFF2-40B4-BE49-F238E27FC236}">
                <a16:creationId xmlns:a16="http://schemas.microsoft.com/office/drawing/2014/main" id="{6B55F36A-DC15-4C96-AFC7-1FD1340A8525}"/>
              </a:ext>
            </a:extLst>
          </p:cNvPr>
          <p:cNvCxnSpPr>
            <a:cxnSpLocks/>
          </p:cNvCxnSpPr>
          <p:nvPr/>
        </p:nvCxnSpPr>
        <p:spPr>
          <a:xfrm>
            <a:off x="1692146" y="4392620"/>
            <a:ext cx="212934" cy="0"/>
          </a:xfrm>
          <a:prstGeom prst="straightConnector1">
            <a:avLst/>
          </a:prstGeom>
          <a:noFill/>
          <a:ln w="28575" cap="flat" cmpd="sng" algn="ctr">
            <a:solidFill>
              <a:schemeClr val="accent4"/>
            </a:solidFill>
            <a:prstDash val="solid"/>
            <a:miter lim="800000"/>
            <a:headEnd type="none"/>
            <a:tailEnd type="triangle"/>
          </a:ln>
          <a:effectLst/>
        </p:spPr>
      </p:cxnSp>
      <p:sp>
        <p:nvSpPr>
          <p:cNvPr id="36" name="TextBox 35">
            <a:extLst>
              <a:ext uri="{FF2B5EF4-FFF2-40B4-BE49-F238E27FC236}">
                <a16:creationId xmlns:a16="http://schemas.microsoft.com/office/drawing/2014/main" id="{EA9A4E1F-000E-4855-878E-0D006E3C5869}"/>
              </a:ext>
            </a:extLst>
          </p:cNvPr>
          <p:cNvSpPr txBox="1"/>
          <p:nvPr/>
        </p:nvSpPr>
        <p:spPr>
          <a:xfrm>
            <a:off x="4373459" y="2479568"/>
            <a:ext cx="1969953" cy="51699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599">
                <a:solidFill>
                  <a:srgbClr val="0078D7"/>
                </a:solidFill>
                <a:latin typeface="Segoe UI Semilight"/>
              </a:rPr>
              <a:t>Azure IoT Hub</a:t>
            </a:r>
          </a:p>
        </p:txBody>
      </p:sp>
      <p:grpSp>
        <p:nvGrpSpPr>
          <p:cNvPr id="7" name="Group 6">
            <a:extLst>
              <a:ext uri="{FF2B5EF4-FFF2-40B4-BE49-F238E27FC236}">
                <a16:creationId xmlns:a16="http://schemas.microsoft.com/office/drawing/2014/main" id="{6BFA2B8C-BED4-4288-AD51-3847AC2DF784}"/>
              </a:ext>
            </a:extLst>
          </p:cNvPr>
          <p:cNvGrpSpPr/>
          <p:nvPr/>
        </p:nvGrpSpPr>
        <p:grpSpPr>
          <a:xfrm>
            <a:off x="7917331" y="4062691"/>
            <a:ext cx="1831295" cy="626543"/>
            <a:chOff x="2928222" y="5442282"/>
            <a:chExt cx="1831555" cy="626632"/>
          </a:xfrm>
        </p:grpSpPr>
        <p:grpSp>
          <p:nvGrpSpPr>
            <p:cNvPr id="6" name="Group 5">
              <a:extLst>
                <a:ext uri="{FF2B5EF4-FFF2-40B4-BE49-F238E27FC236}">
                  <a16:creationId xmlns:a16="http://schemas.microsoft.com/office/drawing/2014/main" id="{F3270B3F-E829-4296-9A46-3E2B2BCED6B0}"/>
                </a:ext>
              </a:extLst>
            </p:cNvPr>
            <p:cNvGrpSpPr/>
            <p:nvPr/>
          </p:nvGrpSpPr>
          <p:grpSpPr>
            <a:xfrm>
              <a:off x="2928222" y="5442282"/>
              <a:ext cx="1831555" cy="626632"/>
              <a:chOff x="2928222" y="5442282"/>
              <a:chExt cx="1831555" cy="626632"/>
            </a:xfrm>
          </p:grpSpPr>
          <p:sp>
            <p:nvSpPr>
              <p:cNvPr id="65" name="Rectangle: Rounded Corners 64">
                <a:extLst>
                  <a:ext uri="{FF2B5EF4-FFF2-40B4-BE49-F238E27FC236}">
                    <a16:creationId xmlns:a16="http://schemas.microsoft.com/office/drawing/2014/main" id="{36B99132-4D13-418C-9DAB-8C21D6729EEC}"/>
                  </a:ext>
                </a:extLst>
              </p:cNvPr>
              <p:cNvSpPr/>
              <p:nvPr/>
            </p:nvSpPr>
            <p:spPr bwMode="auto">
              <a:xfrm>
                <a:off x="2928222" y="5442282"/>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Insights</a:t>
                </a:r>
              </a:p>
            </p:txBody>
          </p:sp>
          <p:sp>
            <p:nvSpPr>
              <p:cNvPr id="67" name="Rectangle: Rounded Corners 66">
                <a:extLst>
                  <a:ext uri="{FF2B5EF4-FFF2-40B4-BE49-F238E27FC236}">
                    <a16:creationId xmlns:a16="http://schemas.microsoft.com/office/drawing/2014/main" id="{86594155-867B-4BA7-8E38-438EB41B6223}"/>
                  </a:ext>
                </a:extLst>
              </p:cNvPr>
              <p:cNvSpPr/>
              <p:nvPr/>
            </p:nvSpPr>
            <p:spPr bwMode="auto">
              <a:xfrm>
                <a:off x="4122919" y="5442282"/>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Actions</a:t>
                </a:r>
              </a:p>
            </p:txBody>
          </p:sp>
        </p:grpSp>
        <p:pic>
          <p:nvPicPr>
            <p:cNvPr id="69" name="Insights Icon">
              <a:extLst>
                <a:ext uri="{FF2B5EF4-FFF2-40B4-BE49-F238E27FC236}">
                  <a16:creationId xmlns:a16="http://schemas.microsoft.com/office/drawing/2014/main" id="{6A985A72-ACB5-4303-B64E-839D950D2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143" y="5489630"/>
              <a:ext cx="344569" cy="344569"/>
            </a:xfrm>
            <a:prstGeom prst="rect">
              <a:avLst/>
            </a:prstGeom>
          </p:spPr>
        </p:pic>
        <p:grpSp>
          <p:nvGrpSpPr>
            <p:cNvPr id="70" name="actions icon">
              <a:extLst>
                <a:ext uri="{FF2B5EF4-FFF2-40B4-BE49-F238E27FC236}">
                  <a16:creationId xmlns:a16="http://schemas.microsoft.com/office/drawing/2014/main" id="{26B38E7C-ECE8-4CE1-8CEE-3E8D882FC125}"/>
                </a:ext>
              </a:extLst>
            </p:cNvPr>
            <p:cNvGrpSpPr>
              <a:grpSpLocks noChangeAspect="1"/>
            </p:cNvGrpSpPr>
            <p:nvPr/>
          </p:nvGrpSpPr>
          <p:grpSpPr>
            <a:xfrm>
              <a:off x="4310332" y="5509038"/>
              <a:ext cx="244278" cy="305752"/>
              <a:chOff x="5945278" y="-1117032"/>
              <a:chExt cx="4995179" cy="6252248"/>
            </a:xfrm>
          </p:grpSpPr>
          <p:grpSp>
            <p:nvGrpSpPr>
              <p:cNvPr id="71" name="Group 70">
                <a:extLst>
                  <a:ext uri="{FF2B5EF4-FFF2-40B4-BE49-F238E27FC236}">
                    <a16:creationId xmlns:a16="http://schemas.microsoft.com/office/drawing/2014/main" id="{E5C96F96-1842-41D5-91D3-85771D668AF7}"/>
                  </a:ext>
                </a:extLst>
              </p:cNvPr>
              <p:cNvGrpSpPr/>
              <p:nvPr/>
            </p:nvGrpSpPr>
            <p:grpSpPr>
              <a:xfrm>
                <a:off x="6664893" y="-1117032"/>
                <a:ext cx="3101810" cy="6252248"/>
                <a:chOff x="6664893" y="-1117032"/>
                <a:chExt cx="3101810" cy="6252248"/>
              </a:xfrm>
            </p:grpSpPr>
            <p:sp>
              <p:nvSpPr>
                <p:cNvPr id="74" name="Freeform 864">
                  <a:extLst>
                    <a:ext uri="{FF2B5EF4-FFF2-40B4-BE49-F238E27FC236}">
                      <a16:creationId xmlns:a16="http://schemas.microsoft.com/office/drawing/2014/main" id="{3DD4B16A-B724-43D3-A870-DB3AD35A2769}"/>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75" name="Freeform 864">
                  <a:extLst>
                    <a:ext uri="{FF2B5EF4-FFF2-40B4-BE49-F238E27FC236}">
                      <a16:creationId xmlns:a16="http://schemas.microsoft.com/office/drawing/2014/main" id="{879E1942-EB6E-420C-90A3-42DA3876BDDE}"/>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72" name="Freeform: Shape 71">
                <a:extLst>
                  <a:ext uri="{FF2B5EF4-FFF2-40B4-BE49-F238E27FC236}">
                    <a16:creationId xmlns:a16="http://schemas.microsoft.com/office/drawing/2014/main" id="{4BFBC22D-3E3E-47C8-917F-F936F8E65C62}"/>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3C32E713-1007-4350-AB17-348968063D67}"/>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67" name="Straight Arrow Connector 166">
            <a:extLst>
              <a:ext uri="{FF2B5EF4-FFF2-40B4-BE49-F238E27FC236}">
                <a16:creationId xmlns:a16="http://schemas.microsoft.com/office/drawing/2014/main" id="{2EE86609-D801-4F57-9669-4A0F613001B5}"/>
              </a:ext>
            </a:extLst>
          </p:cNvPr>
          <p:cNvCxnSpPr>
            <a:cxnSpLocks/>
          </p:cNvCxnSpPr>
          <p:nvPr/>
        </p:nvCxnSpPr>
        <p:spPr>
          <a:xfrm>
            <a:off x="3239245" y="3790201"/>
            <a:ext cx="3246300" cy="0"/>
          </a:xfrm>
          <a:prstGeom prst="straightConnector1">
            <a:avLst/>
          </a:prstGeom>
          <a:noFill/>
          <a:ln w="28575" cap="flat" cmpd="sng" algn="ctr">
            <a:solidFill>
              <a:schemeClr val="accent4"/>
            </a:solidFill>
            <a:prstDash val="solid"/>
            <a:miter lim="800000"/>
            <a:headEnd type="none"/>
            <a:tailEnd type="triangle"/>
          </a:ln>
          <a:effectLst/>
        </p:spPr>
      </p:cxnSp>
      <p:cxnSp>
        <p:nvCxnSpPr>
          <p:cNvPr id="168" name="Straight Arrow Connector 167">
            <a:extLst>
              <a:ext uri="{FF2B5EF4-FFF2-40B4-BE49-F238E27FC236}">
                <a16:creationId xmlns:a16="http://schemas.microsoft.com/office/drawing/2014/main" id="{40B431E0-A169-402E-AC90-E93D4F36DF2C}"/>
              </a:ext>
            </a:extLst>
          </p:cNvPr>
          <p:cNvCxnSpPr>
            <a:cxnSpLocks/>
          </p:cNvCxnSpPr>
          <p:nvPr/>
        </p:nvCxnSpPr>
        <p:spPr>
          <a:xfrm flipH="1">
            <a:off x="3213122" y="3997397"/>
            <a:ext cx="6370307" cy="0"/>
          </a:xfrm>
          <a:prstGeom prst="straightConnector1">
            <a:avLst/>
          </a:prstGeom>
          <a:noFill/>
          <a:ln w="28575" cap="flat" cmpd="sng" algn="ctr">
            <a:solidFill>
              <a:schemeClr val="accent4"/>
            </a:solidFill>
            <a:prstDash val="solid"/>
            <a:miter lim="800000"/>
            <a:headEnd type="none"/>
            <a:tailEnd type="triangle"/>
          </a:ln>
          <a:effectLst/>
        </p:spPr>
      </p:cxnSp>
      <p:cxnSp>
        <p:nvCxnSpPr>
          <p:cNvPr id="131" name="Straight Arrow Connector 130">
            <a:extLst>
              <a:ext uri="{FF2B5EF4-FFF2-40B4-BE49-F238E27FC236}">
                <a16:creationId xmlns:a16="http://schemas.microsoft.com/office/drawing/2014/main" id="{BE8EB9C1-7189-4F9A-9BD0-EEB62F88E53B}"/>
              </a:ext>
            </a:extLst>
          </p:cNvPr>
          <p:cNvCxnSpPr>
            <a:cxnSpLocks/>
          </p:cNvCxnSpPr>
          <p:nvPr/>
        </p:nvCxnSpPr>
        <p:spPr>
          <a:xfrm>
            <a:off x="8438146" y="3790201"/>
            <a:ext cx="680232" cy="0"/>
          </a:xfrm>
          <a:prstGeom prst="straightConnector1">
            <a:avLst/>
          </a:prstGeom>
          <a:noFill/>
          <a:ln w="28575" cap="flat" cmpd="sng" algn="ctr">
            <a:solidFill>
              <a:schemeClr val="accent4"/>
            </a:solidFill>
            <a:prstDash val="solid"/>
            <a:miter lim="800000"/>
            <a:headEnd type="none"/>
            <a:tailEnd type="triangle"/>
          </a:ln>
          <a:effectLst/>
        </p:spPr>
      </p:cxnSp>
      <p:sp>
        <p:nvSpPr>
          <p:cNvPr id="21" name="Rectangle: Rounded Corners 20">
            <a:extLst>
              <a:ext uri="{FF2B5EF4-FFF2-40B4-BE49-F238E27FC236}">
                <a16:creationId xmlns:a16="http://schemas.microsoft.com/office/drawing/2014/main" id="{D189E272-2EC7-4D83-AA34-80DDFAE8F63A}"/>
              </a:ext>
            </a:extLst>
          </p:cNvPr>
          <p:cNvSpPr/>
          <p:nvPr/>
        </p:nvSpPr>
        <p:spPr bwMode="auto">
          <a:xfrm>
            <a:off x="1260288" y="3442159"/>
            <a:ext cx="95134" cy="7891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27400309-3860-432C-9EFC-98A846B2DEDA}"/>
              </a:ext>
            </a:extLst>
          </p:cNvPr>
          <p:cNvSpPr/>
          <p:nvPr/>
        </p:nvSpPr>
        <p:spPr bwMode="auto">
          <a:xfrm>
            <a:off x="2080455" y="3420351"/>
            <a:ext cx="95134" cy="7891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E1360193-16CD-4FEB-8C52-46B3862BBB55}"/>
              </a:ext>
            </a:extLst>
          </p:cNvPr>
          <p:cNvSpPr/>
          <p:nvPr/>
        </p:nvSpPr>
        <p:spPr bwMode="auto">
          <a:xfrm>
            <a:off x="1209032" y="3442159"/>
            <a:ext cx="95134" cy="7891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5" name="Things icon">
            <a:extLst>
              <a:ext uri="{FF2B5EF4-FFF2-40B4-BE49-F238E27FC236}">
                <a16:creationId xmlns:a16="http://schemas.microsoft.com/office/drawing/2014/main" id="{20989BE7-6AF9-4F29-A424-7CBCCC70FEF2}"/>
              </a:ext>
            </a:extLst>
          </p:cNvPr>
          <p:cNvGrpSpPr/>
          <p:nvPr/>
        </p:nvGrpSpPr>
        <p:grpSpPr>
          <a:xfrm>
            <a:off x="1266001" y="3090201"/>
            <a:ext cx="859301" cy="647724"/>
            <a:chOff x="712594" y="3057669"/>
            <a:chExt cx="982416" cy="740527"/>
          </a:xfrm>
        </p:grpSpPr>
        <p:grpSp>
          <p:nvGrpSpPr>
            <p:cNvPr id="56" name="Group 55">
              <a:extLst>
                <a:ext uri="{FF2B5EF4-FFF2-40B4-BE49-F238E27FC236}">
                  <a16:creationId xmlns:a16="http://schemas.microsoft.com/office/drawing/2014/main" id="{2D142758-551E-499B-A282-9F9AEEE6A823}"/>
                </a:ext>
              </a:extLst>
            </p:cNvPr>
            <p:cNvGrpSpPr/>
            <p:nvPr/>
          </p:nvGrpSpPr>
          <p:grpSpPr>
            <a:xfrm>
              <a:off x="712594" y="3057669"/>
              <a:ext cx="982416" cy="740527"/>
              <a:chOff x="14466548" y="3803109"/>
              <a:chExt cx="499020" cy="376151"/>
            </a:xfrm>
            <a:solidFill>
              <a:schemeClr val="accent5"/>
            </a:solidFill>
          </p:grpSpPr>
          <p:sp>
            <p:nvSpPr>
              <p:cNvPr id="61" name="Freeform 39">
                <a:extLst>
                  <a:ext uri="{FF2B5EF4-FFF2-40B4-BE49-F238E27FC236}">
                    <a16:creationId xmlns:a16="http://schemas.microsoft.com/office/drawing/2014/main" id="{891DF101-C052-4830-BA68-BF8BBC1C0AC3}"/>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900">
                  <a:gradFill>
                    <a:gsLst>
                      <a:gs pos="0">
                        <a:srgbClr val="505050"/>
                      </a:gs>
                      <a:gs pos="100000">
                        <a:srgbClr val="505050"/>
                      </a:gs>
                    </a:gsLst>
                    <a:lin ang="5400000" scaled="1"/>
                  </a:gradFill>
                  <a:latin typeface="Segoe UI Semilight"/>
                </a:endParaRPr>
              </a:p>
            </p:txBody>
          </p:sp>
          <p:sp>
            <p:nvSpPr>
              <p:cNvPr id="62" name="Freeform 40">
                <a:extLst>
                  <a:ext uri="{FF2B5EF4-FFF2-40B4-BE49-F238E27FC236}">
                    <a16:creationId xmlns:a16="http://schemas.microsoft.com/office/drawing/2014/main" id="{336C1566-7ECF-4DDC-81D6-F0A1704443A9}"/>
                  </a:ext>
                </a:extLst>
              </p:cNvPr>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lgn="ctr" defTabSz="932563">
                  <a:defRPr/>
                </a:pPr>
                <a:endParaRPr lang="en-US" sz="900">
                  <a:gradFill>
                    <a:gsLst>
                      <a:gs pos="0">
                        <a:srgbClr val="505050"/>
                      </a:gs>
                      <a:gs pos="100000">
                        <a:srgbClr val="505050"/>
                      </a:gs>
                    </a:gsLst>
                    <a:lin ang="5400000" scaled="1"/>
                  </a:gradFill>
                  <a:latin typeface="Segoe UI Semilight"/>
                </a:endParaRPr>
              </a:p>
            </p:txBody>
          </p:sp>
        </p:grpSp>
        <p:sp>
          <p:nvSpPr>
            <p:cNvPr id="57" name="Rectangle: Rounded Corners 56">
              <a:extLst>
                <a:ext uri="{FF2B5EF4-FFF2-40B4-BE49-F238E27FC236}">
                  <a16:creationId xmlns:a16="http://schemas.microsoft.com/office/drawing/2014/main" id="{B15AC3BA-94E2-45AC-800D-FB7ED33CCACC}"/>
                </a:ext>
              </a:extLst>
            </p:cNvPr>
            <p:cNvSpPr/>
            <p:nvPr/>
          </p:nvSpPr>
          <p:spPr bwMode="auto">
            <a:xfrm>
              <a:off x="1029579" y="3267481"/>
              <a:ext cx="413657" cy="447346"/>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 name="Group 57">
              <a:extLst>
                <a:ext uri="{FF2B5EF4-FFF2-40B4-BE49-F238E27FC236}">
                  <a16:creationId xmlns:a16="http://schemas.microsoft.com/office/drawing/2014/main" id="{6B49FCE8-82E0-4130-9DF7-99D6D185D5CF}"/>
                </a:ext>
              </a:extLst>
            </p:cNvPr>
            <p:cNvGrpSpPr/>
            <p:nvPr/>
          </p:nvGrpSpPr>
          <p:grpSpPr>
            <a:xfrm>
              <a:off x="1148699" y="3299712"/>
              <a:ext cx="196601" cy="396283"/>
              <a:chOff x="3835979" y="1692682"/>
              <a:chExt cx="453066" cy="913235"/>
            </a:xfrm>
          </p:grpSpPr>
          <p:sp>
            <p:nvSpPr>
              <p:cNvPr id="59" name="Freeform 864">
                <a:extLst>
                  <a:ext uri="{FF2B5EF4-FFF2-40B4-BE49-F238E27FC236}">
                    <a16:creationId xmlns:a16="http://schemas.microsoft.com/office/drawing/2014/main" id="{E8D1C625-BB97-4FFC-867E-077365A614FC}"/>
                  </a:ext>
                </a:extLst>
              </p:cNvPr>
              <p:cNvSpPr>
                <a:spLocks noChangeAspect="1"/>
              </p:cNvSpPr>
              <p:nvPr/>
            </p:nvSpPr>
            <p:spPr bwMode="auto">
              <a:xfrm>
                <a:off x="3835979" y="1692682"/>
                <a:ext cx="452337"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sp>
            <p:nvSpPr>
              <p:cNvPr id="60" name="Freeform 864">
                <a:extLst>
                  <a:ext uri="{FF2B5EF4-FFF2-40B4-BE49-F238E27FC236}">
                    <a16:creationId xmlns:a16="http://schemas.microsoft.com/office/drawing/2014/main" id="{32D90EA6-2306-4B64-B30A-9069A896FCBF}"/>
                  </a:ext>
                </a:extLst>
              </p:cNvPr>
              <p:cNvSpPr>
                <a:spLocks noChangeAspect="1"/>
              </p:cNvSpPr>
              <p:nvPr/>
            </p:nvSpPr>
            <p:spPr bwMode="auto">
              <a:xfrm>
                <a:off x="3953728" y="1692682"/>
                <a:ext cx="335317"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grpSp>
      </p:grpSp>
    </p:spTree>
    <p:extLst>
      <p:ext uri="{BB962C8B-B14F-4D97-AF65-F5344CB8AC3E}">
        <p14:creationId xmlns:p14="http://schemas.microsoft.com/office/powerpoint/2010/main" val="64677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1000"/>
                                        <p:tgtEl>
                                          <p:spTgt spid="16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left)">
                                      <p:cBhvr>
                                        <p:cTn id="11" dur="500"/>
                                        <p:tgtEl>
                                          <p:spTgt spid="131"/>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wipe(right)">
                                      <p:cBhvr>
                                        <p:cTn id="15" dur="1000"/>
                                        <p:tgtEl>
                                          <p:spTgt spid="1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35" presetClass="path" presetSubtype="0" accel="50000" decel="50000" fill="hold" nodeType="withEffect">
                                  <p:stCondLst>
                                    <p:cond delay="0"/>
                                  </p:stCondLst>
                                  <p:childTnLst>
                                    <p:animMotion origin="layout" path="M 2.5734E-6 -6.67272E-7 L -0.56127 -6.67272E-7 " pathEditMode="relative" rAng="0" ptsTypes="AA">
                                      <p:cBhvr>
                                        <p:cTn id="21" dur="750" fill="hold"/>
                                        <p:tgtEl>
                                          <p:spTgt spid="7"/>
                                        </p:tgtEl>
                                        <p:attrNameLst>
                                          <p:attrName>ppt_x</p:attrName>
                                          <p:attrName>ppt_y</p:attrName>
                                        </p:attrNameLst>
                                      </p:cBhvr>
                                      <p:rCtr x="-28070" y="0"/>
                                    </p:animMotion>
                                  </p:childTnLst>
                                </p:cTn>
                              </p:par>
                            </p:childTnLst>
                          </p:cTn>
                        </p:par>
                        <p:par>
                          <p:cTn id="22" fill="hold">
                            <p:stCondLst>
                              <p:cond delay="75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125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p:stCondLst>
                              <p:cond delay="1750"/>
                            </p:stCondLst>
                            <p:childTnLst>
                              <p:par>
                                <p:cTn id="31" presetID="22" presetClass="entr" presetSubtype="2"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26D18E9D-5A19-4E6E-BFE3-45A93EE6FBE6}"/>
              </a:ext>
            </a:extLst>
          </p:cNvPr>
          <p:cNvGrpSpPr/>
          <p:nvPr/>
        </p:nvGrpSpPr>
        <p:grpSpPr>
          <a:xfrm>
            <a:off x="868202" y="372309"/>
            <a:ext cx="10692981" cy="6275546"/>
            <a:chOff x="839788" y="346075"/>
            <a:chExt cx="10514013" cy="6170513"/>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839788" y="346075"/>
              <a:ext cx="4581525" cy="3454400"/>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228730" y="472178"/>
              <a:ext cx="8125071" cy="6044410"/>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840224" y="347874"/>
            <a:ext cx="10752358" cy="6303401"/>
            <a:chOff x="826141" y="332996"/>
            <a:chExt cx="10535048" cy="6176008"/>
          </a:xfrm>
          <a:solidFill>
            <a:srgbClr val="0078D4"/>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594288" y="1948870"/>
              <a:ext cx="212429" cy="212429"/>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21344" y="338772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sp>
        <p:nvSpPr>
          <p:cNvPr id="2" name="Rectangle 1">
            <a:extLst>
              <a:ext uri="{FF2B5EF4-FFF2-40B4-BE49-F238E27FC236}">
                <a16:creationId xmlns:a16="http://schemas.microsoft.com/office/drawing/2014/main" id="{58716C42-42D8-44C0-964F-71B07ED42E21}"/>
              </a:ext>
            </a:extLst>
          </p:cNvPr>
          <p:cNvSpPr/>
          <p:nvPr/>
        </p:nvSpPr>
        <p:spPr bwMode="auto">
          <a:xfrm>
            <a:off x="882" y="-1"/>
            <a:ext cx="12434711" cy="699452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1227" name="文本框 4">
            <a:extLst>
              <a:ext uri="{FF2B5EF4-FFF2-40B4-BE49-F238E27FC236}">
                <a16:creationId xmlns:a16="http://schemas.microsoft.com/office/drawing/2014/main" id="{57F77F45-0324-4169-A0A8-BB5E462A8D45}"/>
              </a:ext>
            </a:extLst>
          </p:cNvPr>
          <p:cNvSpPr txBox="1"/>
          <p:nvPr/>
        </p:nvSpPr>
        <p:spPr>
          <a:xfrm>
            <a:off x="409070" y="223599"/>
            <a:ext cx="6722157" cy="886842"/>
          </a:xfrm>
          <a:prstGeom prst="rect">
            <a:avLst/>
          </a:prstGeom>
          <a:ln w="12700">
            <a:miter lim="400000"/>
          </a:ln>
          <a:extLst>
            <a:ext uri="{C572A759-6A51-4108-AA02-DFA0A04FC94B}">
              <ma14:wrappingTextBoxFlag xmlns:ma14="http://schemas.microsoft.com/office/mac/drawingml/2011/main" xmlns="" val="1"/>
            </a:ext>
          </a:extLst>
        </p:spPr>
        <p:txBody>
          <a:bodyPr wrap="none" lIns="19429" tIns="19429" rIns="19429" bIns="19429" anchor="ctr">
            <a:spAutoFit/>
          </a:bodyPr>
          <a:lstStyle>
            <a:lvl1pPr defTabSz="587023">
              <a:defRPr sz="3600" b="0">
                <a:solidFill>
                  <a:srgbClr val="FFFFFF"/>
                </a:solidFill>
                <a:latin typeface="Helvetica Light"/>
                <a:ea typeface="Helvetica Light"/>
                <a:cs typeface="Helvetica Light"/>
                <a:sym typeface="Helvetica Light"/>
              </a:defRPr>
            </a:lvl1pPr>
          </a:lstStyle>
          <a:p>
            <a:pPr defTabSz="598705">
              <a:defRPr/>
            </a:pPr>
            <a:r>
              <a:rPr lang="zh-CN" altLang="en-US" sz="3060" dirty="0">
                <a:solidFill>
                  <a:srgbClr val="505050"/>
                </a:solidFill>
                <a:latin typeface="Microsoft YaHei" charset="-122"/>
                <a:ea typeface="Microsoft YaHei" charset="-122"/>
                <a:cs typeface="Microsoft YaHei" charset="-122"/>
              </a:rPr>
              <a:t>案例：纺织</a:t>
            </a:r>
            <a:r>
              <a:rPr sz="3060" dirty="0" err="1">
                <a:solidFill>
                  <a:srgbClr val="505050"/>
                </a:solidFill>
                <a:latin typeface="Microsoft YaHei" charset="-122"/>
                <a:ea typeface="Microsoft YaHei" charset="-122"/>
                <a:cs typeface="Microsoft YaHei" charset="-122"/>
              </a:rPr>
              <a:t>布料</a:t>
            </a:r>
            <a:r>
              <a:rPr sz="3060" dirty="0" err="1">
                <a:solidFill>
                  <a:srgbClr val="505050"/>
                </a:solidFill>
                <a:latin typeface="Segoe UI" panose="020B0502040204020203" pitchFamily="34" charset="0"/>
                <a:ea typeface="Microsoft YaHei" charset="-122"/>
                <a:cs typeface="Segoe UI" panose="020B0502040204020203" pitchFamily="34" charset="0"/>
              </a:rPr>
              <a:t>Quality</a:t>
            </a:r>
            <a:r>
              <a:rPr sz="3060" dirty="0">
                <a:solidFill>
                  <a:srgbClr val="505050"/>
                </a:solidFill>
                <a:latin typeface="Segoe UI" panose="020B0502040204020203" pitchFamily="34" charset="0"/>
                <a:ea typeface="Microsoft YaHei" charset="-122"/>
                <a:cs typeface="Segoe UI" panose="020B0502040204020203" pitchFamily="34" charset="0"/>
              </a:rPr>
              <a:t> Assurance + AI</a:t>
            </a:r>
            <a:endParaRPr lang="en-US" sz="3060" dirty="0">
              <a:solidFill>
                <a:srgbClr val="505050"/>
              </a:solidFill>
              <a:latin typeface="Segoe UI" panose="020B0502040204020203" pitchFamily="34" charset="0"/>
              <a:ea typeface="Microsoft YaHei" charset="-122"/>
              <a:cs typeface="Segoe UI" panose="020B0502040204020203" pitchFamily="34" charset="0"/>
            </a:endParaRPr>
          </a:p>
          <a:p>
            <a:pPr defTabSz="598705">
              <a:defRPr/>
            </a:pPr>
            <a:r>
              <a:rPr lang="en-US" altLang="zh-CN" sz="2448" dirty="0">
                <a:solidFill>
                  <a:srgbClr val="505050"/>
                </a:solidFill>
                <a:latin typeface="Segoe UI Light"/>
                <a:ea typeface="Microsoft YaHei Light" charset="-122"/>
                <a:cs typeface="Microsoft YaHei Light" charset="-122"/>
              </a:rPr>
              <a:t>Case</a:t>
            </a:r>
            <a:r>
              <a:rPr lang="zh-CN" altLang="en-US" sz="2448" dirty="0">
                <a:solidFill>
                  <a:srgbClr val="505050"/>
                </a:solidFill>
                <a:latin typeface="Segoe UI Light"/>
                <a:ea typeface="Microsoft YaHei Light" charset="-122"/>
                <a:cs typeface="Microsoft YaHei Light" charset="-122"/>
              </a:rPr>
              <a:t>：</a:t>
            </a:r>
            <a:r>
              <a:rPr lang="en-US" altLang="zh-CN" sz="2448" dirty="0">
                <a:solidFill>
                  <a:srgbClr val="505050"/>
                </a:solidFill>
                <a:latin typeface="Segoe UI Light"/>
                <a:ea typeface="Microsoft YaHei Light" charset="-122"/>
                <a:cs typeface="Microsoft YaHei Light" charset="-122"/>
              </a:rPr>
              <a:t> Textile Quality Assurance + AI</a:t>
            </a:r>
          </a:p>
        </p:txBody>
      </p:sp>
      <p:sp>
        <p:nvSpPr>
          <p:cNvPr id="1228" name="文本框 1227">
            <a:extLst>
              <a:ext uri="{FF2B5EF4-FFF2-40B4-BE49-F238E27FC236}">
                <a16:creationId xmlns:a16="http://schemas.microsoft.com/office/drawing/2014/main" id="{7163FAC7-6F3F-4834-BB13-3156BB4921E4}"/>
              </a:ext>
            </a:extLst>
          </p:cNvPr>
          <p:cNvSpPr txBox="1"/>
          <p:nvPr/>
        </p:nvSpPr>
        <p:spPr>
          <a:xfrm>
            <a:off x="248584" y="1354834"/>
            <a:ext cx="8900416" cy="927259"/>
          </a:xfrm>
          <a:prstGeom prst="rect">
            <a:avLst/>
          </a:prstGeom>
          <a:noFill/>
        </p:spPr>
        <p:txBody>
          <a:bodyPr wrap="square" lIns="186521" tIns="149217" rIns="186521" bIns="149217" rtlCol="0">
            <a:spAutoFit/>
          </a:bodyPr>
          <a:lstStyle/>
          <a:p>
            <a:pPr defTabSz="932597">
              <a:lnSpc>
                <a:spcPct val="90000"/>
              </a:lnSpc>
              <a:spcAft>
                <a:spcPts val="612"/>
              </a:spcAft>
              <a:defRPr/>
            </a:pPr>
            <a:r>
              <a:rPr lang="zh-CN" altLang="en-US" sz="2040" dirty="0">
                <a:solidFill>
                  <a:srgbClr val="505050"/>
                </a:solidFill>
                <a:latin typeface="Microsoft YaHei" charset="-122"/>
                <a:ea typeface="Microsoft YaHei" charset="-122"/>
                <a:cs typeface="Microsoft YaHei" charset="-122"/>
              </a:rPr>
              <a:t>纺织加工行业最后一块极耗人工的环节：质量检测</a:t>
            </a:r>
            <a:endParaRPr lang="en-US" altLang="zh-CN" sz="2040" dirty="0">
              <a:solidFill>
                <a:srgbClr val="505050"/>
              </a:solidFill>
              <a:latin typeface="Microsoft YaHei" charset="-122"/>
              <a:ea typeface="Microsoft YaHei" charset="-122"/>
              <a:cs typeface="Microsoft YaHei" charset="-122"/>
            </a:endParaRPr>
          </a:p>
          <a:p>
            <a:pPr defTabSz="932597">
              <a:lnSpc>
                <a:spcPct val="90000"/>
              </a:lnSpc>
              <a:spcAft>
                <a:spcPts val="612"/>
              </a:spcAft>
              <a:defRPr/>
            </a:pPr>
            <a:r>
              <a:rPr lang="en-US" altLang="zh-CN" sz="1836" dirty="0">
                <a:solidFill>
                  <a:srgbClr val="505050"/>
                </a:solidFill>
                <a:latin typeface="Segoe UI Light"/>
                <a:cs typeface="Microsoft YaHei Light" charset="-122"/>
              </a:rPr>
              <a:t>The last but extremely laborious workload in textile industry: Quality Controlling</a:t>
            </a:r>
            <a:endParaRPr lang="zh-CN" altLang="zh-CN" sz="1836" dirty="0">
              <a:solidFill>
                <a:srgbClr val="505050"/>
              </a:solidFill>
              <a:latin typeface="Segoe UI Light"/>
              <a:cs typeface="Microsoft YaHei Light" charset="-122"/>
            </a:endParaRPr>
          </a:p>
        </p:txBody>
      </p:sp>
      <p:sp>
        <p:nvSpPr>
          <p:cNvPr id="1232" name="色差匹配">
            <a:extLst>
              <a:ext uri="{FF2B5EF4-FFF2-40B4-BE49-F238E27FC236}">
                <a16:creationId xmlns:a16="http://schemas.microsoft.com/office/drawing/2014/main" id="{663C0E31-DBF8-4022-872F-914A8F9B01D4}"/>
              </a:ext>
            </a:extLst>
          </p:cNvPr>
          <p:cNvSpPr txBox="1"/>
          <p:nvPr/>
        </p:nvSpPr>
        <p:spPr>
          <a:xfrm>
            <a:off x="4898824" y="4624219"/>
            <a:ext cx="2151614" cy="580003"/>
          </a:xfrm>
          <a:prstGeom prst="rect">
            <a:avLst/>
          </a:prstGeom>
          <a:ln w="12700">
            <a:miter lim="400000"/>
          </a:ln>
          <a:extLst>
            <a:ext uri="{C572A759-6A51-4108-AA02-DFA0A04FC94B}">
              <ma14:wrappingTextBoxFlag xmlns:ma14="http://schemas.microsoft.com/office/mac/drawingml/2011/main" xmlns="" val="1"/>
            </a:ext>
          </a:extLst>
        </p:spPr>
        <p:txBody>
          <a:bodyPr wrap="none" lIns="36430" tIns="36430" rIns="36430" bIns="36430" anchor="ctr">
            <a:spAutoFit/>
          </a:bodyPr>
          <a:lstStyle>
            <a:lvl1pPr>
              <a:defRPr>
                <a:solidFill>
                  <a:srgbClr val="FFFFFF"/>
                </a:solidFill>
              </a:defRPr>
            </a:lvl1pPr>
          </a:lstStyle>
          <a:p>
            <a:pPr algn="ctr" defTabSz="932597">
              <a:spcAft>
                <a:spcPts val="204"/>
              </a:spcAft>
              <a:defRPr/>
            </a:pPr>
            <a:r>
              <a:rPr sz="1836" dirty="0" err="1">
                <a:solidFill>
                  <a:srgbClr val="505050"/>
                </a:solidFill>
                <a:latin typeface="Microsoft YaHei" charset="-122"/>
                <a:ea typeface="Microsoft YaHei" charset="-122"/>
                <a:cs typeface="Microsoft YaHei" charset="-122"/>
              </a:rPr>
              <a:t>色差匹配</a:t>
            </a:r>
            <a:r>
              <a:rPr lang="en-US" altLang="zh-CN" sz="1836" dirty="0">
                <a:solidFill>
                  <a:srgbClr val="505050"/>
                </a:solidFill>
                <a:latin typeface="Microsoft YaHei" charset="-122"/>
                <a:ea typeface="Microsoft YaHei" charset="-122"/>
                <a:cs typeface="Microsoft YaHei" charset="-122"/>
              </a:rPr>
              <a:t>/</a:t>
            </a:r>
            <a:r>
              <a:rPr lang="zh-CN" altLang="en-US" sz="1836" dirty="0">
                <a:solidFill>
                  <a:srgbClr val="505050"/>
                </a:solidFill>
                <a:latin typeface="Microsoft YaHei" charset="-122"/>
                <a:ea typeface="Microsoft YaHei" charset="-122"/>
                <a:cs typeface="Microsoft YaHei" charset="-122"/>
              </a:rPr>
              <a:t>缺经少纬</a:t>
            </a:r>
            <a:endParaRPr lang="en-US" sz="1836" dirty="0">
              <a:solidFill>
                <a:srgbClr val="505050"/>
              </a:solidFill>
              <a:latin typeface="Microsoft YaHei" charset="-122"/>
              <a:ea typeface="Microsoft YaHei" charset="-122"/>
              <a:cs typeface="Microsoft YaHei" charset="-122"/>
            </a:endParaRPr>
          </a:p>
          <a:p>
            <a:pPr algn="ctr" defTabSz="932597">
              <a:defRPr/>
            </a:pPr>
            <a:r>
              <a:rPr lang="en-US" altLang="zh-CN" sz="1224" dirty="0">
                <a:solidFill>
                  <a:srgbClr val="505050"/>
                </a:solidFill>
                <a:latin typeface="Segoe UI Light"/>
                <a:cs typeface="Microsoft YaHei Light" charset="-122"/>
              </a:rPr>
              <a:t>Chromatic aberration matching</a:t>
            </a:r>
          </a:p>
        </p:txBody>
      </p:sp>
      <p:sp>
        <p:nvSpPr>
          <p:cNvPr id="1235" name="瑕疵检测">
            <a:extLst>
              <a:ext uri="{FF2B5EF4-FFF2-40B4-BE49-F238E27FC236}">
                <a16:creationId xmlns:a16="http://schemas.microsoft.com/office/drawing/2014/main" id="{604912D6-7466-4A48-A028-60897E2ADD1C}"/>
              </a:ext>
            </a:extLst>
          </p:cNvPr>
          <p:cNvSpPr txBox="1"/>
          <p:nvPr/>
        </p:nvSpPr>
        <p:spPr>
          <a:xfrm>
            <a:off x="9735391" y="4624219"/>
            <a:ext cx="1170600" cy="580003"/>
          </a:xfrm>
          <a:prstGeom prst="rect">
            <a:avLst/>
          </a:prstGeom>
          <a:ln w="12700">
            <a:miter lim="400000"/>
          </a:ln>
          <a:extLst>
            <a:ext uri="{C572A759-6A51-4108-AA02-DFA0A04FC94B}">
              <ma14:wrappingTextBoxFlag xmlns:ma14="http://schemas.microsoft.com/office/mac/drawingml/2011/main" xmlns="" val="1"/>
            </a:ext>
          </a:extLst>
        </p:spPr>
        <p:txBody>
          <a:bodyPr wrap="none" lIns="36430" tIns="36430" rIns="36430" bIns="36430" anchor="ctr">
            <a:spAutoFit/>
          </a:bodyPr>
          <a:lstStyle>
            <a:lvl1pPr>
              <a:defRPr>
                <a:solidFill>
                  <a:srgbClr val="FFFFFF"/>
                </a:solidFill>
              </a:defRPr>
            </a:lvl1pPr>
          </a:lstStyle>
          <a:p>
            <a:pPr algn="ctr" defTabSz="932597">
              <a:spcAft>
                <a:spcPts val="204"/>
              </a:spcAft>
              <a:defRPr/>
            </a:pPr>
            <a:r>
              <a:rPr sz="1836" dirty="0">
                <a:solidFill>
                  <a:srgbClr val="505050"/>
                </a:solidFill>
                <a:latin typeface="Microsoft YaHei" charset="-122"/>
                <a:ea typeface="Microsoft YaHei" charset="-122"/>
                <a:cs typeface="Microsoft YaHei" charset="-122"/>
              </a:rPr>
              <a:t>瑕疵检测</a:t>
            </a:r>
            <a:endParaRPr lang="en-US" sz="1836" dirty="0">
              <a:solidFill>
                <a:srgbClr val="505050"/>
              </a:solidFill>
              <a:latin typeface="Microsoft YaHei" charset="-122"/>
              <a:ea typeface="Microsoft YaHei" charset="-122"/>
              <a:cs typeface="Microsoft YaHei" charset="-122"/>
            </a:endParaRPr>
          </a:p>
          <a:p>
            <a:pPr algn="ctr" defTabSz="932597">
              <a:defRPr/>
            </a:pPr>
            <a:r>
              <a:rPr lang="en-US" altLang="zh-CN" sz="1224" dirty="0">
                <a:solidFill>
                  <a:srgbClr val="505050"/>
                </a:solidFill>
                <a:latin typeface="Segoe UI Light"/>
                <a:ea typeface="Microsoft YaHei Light" charset="-122"/>
                <a:cs typeface="Microsoft YaHei Light" charset="-122"/>
              </a:rPr>
              <a:t>Defect detection</a:t>
            </a:r>
          </a:p>
        </p:txBody>
      </p:sp>
      <p:sp>
        <p:nvSpPr>
          <p:cNvPr id="1236" name="文本框 3">
            <a:extLst>
              <a:ext uri="{FF2B5EF4-FFF2-40B4-BE49-F238E27FC236}">
                <a16:creationId xmlns:a16="http://schemas.microsoft.com/office/drawing/2014/main" id="{4E4F0A5D-4BE7-4F5C-80F7-82E0FA36CA6C}"/>
              </a:ext>
            </a:extLst>
          </p:cNvPr>
          <p:cNvSpPr txBox="1"/>
          <p:nvPr/>
        </p:nvSpPr>
        <p:spPr>
          <a:xfrm>
            <a:off x="1304480" y="5702999"/>
            <a:ext cx="10385031" cy="923989"/>
          </a:xfrm>
          <a:prstGeom prst="rect">
            <a:avLst/>
          </a:prstGeom>
          <a:ln w="12700">
            <a:miter lim="400000"/>
          </a:ln>
          <a:extLst>
            <a:ext uri="{C572A759-6A51-4108-AA02-DFA0A04FC94B}">
              <ma14:wrappingTextBoxFlag xmlns:ma14="http://schemas.microsoft.com/office/mac/drawingml/2011/main" xmlns="" val="1"/>
            </a:ext>
          </a:extLst>
        </p:spPr>
        <p:txBody>
          <a:bodyPr wrap="square" lIns="19429" tIns="19429" rIns="19429" bIns="19429" anchor="ctr">
            <a:spAutoFit/>
          </a:bodyPr>
          <a:lstStyle>
            <a:lvl1pPr algn="l" defTabSz="457200">
              <a:defRPr b="0">
                <a:solidFill>
                  <a:srgbClr val="FFFFFF"/>
                </a:solidFill>
                <a:uFill>
                  <a:solidFill>
                    <a:srgbClr val="000000"/>
                  </a:solidFill>
                </a:uFill>
              </a:defRPr>
            </a:lvl1pPr>
          </a:lstStyle>
          <a:p>
            <a:pPr defTabSz="466298">
              <a:spcAft>
                <a:spcPts val="408"/>
              </a:spcAft>
              <a:defRPr/>
            </a:pPr>
            <a:r>
              <a:rPr sz="2448" dirty="0">
                <a:solidFill>
                  <a:srgbClr val="505050"/>
                </a:solidFill>
                <a:latin typeface="Microsoft YaHei" charset="-122"/>
                <a:ea typeface="Microsoft YaHei" charset="-122"/>
                <a:cs typeface="Microsoft YaHei" charset="-122"/>
              </a:rPr>
              <a:t>通过AI学习QA工人的视觉缺陷识别方法，可以高效且稳定的进行质量管控</a:t>
            </a:r>
            <a:r>
              <a:rPr lang="zh-CN" altLang="en-US" sz="2448" dirty="0">
                <a:solidFill>
                  <a:srgbClr val="505050"/>
                </a:solidFill>
                <a:latin typeface="Microsoft YaHei" charset="-122"/>
                <a:ea typeface="Microsoft YaHei" charset="-122"/>
                <a:cs typeface="Microsoft YaHei" charset="-122"/>
              </a:rPr>
              <a:t>。</a:t>
            </a:r>
            <a:endParaRPr lang="en-US" altLang="zh-CN" sz="2448" dirty="0">
              <a:solidFill>
                <a:srgbClr val="505050"/>
              </a:solidFill>
              <a:latin typeface="Microsoft YaHei" charset="-122"/>
              <a:ea typeface="Microsoft YaHei" charset="-122"/>
              <a:cs typeface="Microsoft YaHei" charset="-122"/>
            </a:endParaRPr>
          </a:p>
          <a:p>
            <a:pPr defTabSz="466298">
              <a:defRPr/>
            </a:pPr>
            <a:r>
              <a:rPr lang="en-US" altLang="zh-CN" sz="1428" dirty="0">
                <a:solidFill>
                  <a:srgbClr val="505050"/>
                </a:solidFill>
                <a:latin typeface="Microsoft YaHei Light" charset="-122"/>
                <a:ea typeface="Microsoft YaHei Light" charset="-122"/>
                <a:cs typeface="Microsoft YaHei Light" charset="-122"/>
              </a:rPr>
              <a:t>The visual defect detection method through AI can effectively and steadily carry out quality control to support the QC transformation</a:t>
            </a:r>
          </a:p>
        </p:txBody>
      </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482" y="2155546"/>
            <a:ext cx="3183682" cy="3201823"/>
          </a:xfrm>
          <a:prstGeom prst="rect">
            <a:avLst/>
          </a:prstGeom>
        </p:spPr>
      </p:pic>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5351" y="2704323"/>
            <a:ext cx="1926801" cy="1916733"/>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8542" y="2704323"/>
            <a:ext cx="1926801" cy="1916733"/>
          </a:xfrm>
          <a:prstGeom prst="rect">
            <a:avLst/>
          </a:prstGeom>
        </p:spPr>
      </p:pic>
      <p:sp>
        <p:nvSpPr>
          <p:cNvPr id="12" name="圆角矩形 11"/>
          <p:cNvSpPr/>
          <p:nvPr/>
        </p:nvSpPr>
        <p:spPr bwMode="auto">
          <a:xfrm>
            <a:off x="1023162" y="5634478"/>
            <a:ext cx="10769774" cy="1117329"/>
          </a:xfrm>
          <a:prstGeom prst="roundRect">
            <a:avLst/>
          </a:prstGeom>
          <a:noFill/>
          <a:ln w="19050">
            <a:solidFill>
              <a:schemeClr val="tx2">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图片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9543" y="2725811"/>
            <a:ext cx="1929353" cy="1919272"/>
          </a:xfrm>
          <a:prstGeom prst="rect">
            <a:avLst/>
          </a:prstGeom>
        </p:spPr>
      </p:pic>
      <p:pic>
        <p:nvPicPr>
          <p:cNvPr id="14" name="图片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15517" y="2725812"/>
            <a:ext cx="1929353" cy="1919272"/>
          </a:xfrm>
          <a:prstGeom prst="rect">
            <a:avLst/>
          </a:prstGeom>
        </p:spPr>
      </p:pic>
    </p:spTree>
    <p:extLst>
      <p:ext uri="{BB962C8B-B14F-4D97-AF65-F5344CB8AC3E}">
        <p14:creationId xmlns:p14="http://schemas.microsoft.com/office/powerpoint/2010/main" val="903256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26D18E9D-5A19-4E6E-BFE3-45A93EE6FBE6}"/>
              </a:ext>
            </a:extLst>
          </p:cNvPr>
          <p:cNvGrpSpPr/>
          <p:nvPr/>
        </p:nvGrpSpPr>
        <p:grpSpPr>
          <a:xfrm>
            <a:off x="868202" y="372309"/>
            <a:ext cx="10692981" cy="6275546"/>
            <a:chOff x="839788" y="346075"/>
            <a:chExt cx="10514013" cy="6170513"/>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839788" y="346075"/>
              <a:ext cx="4581525" cy="3454400"/>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228730" y="472178"/>
              <a:ext cx="8125071" cy="6044410"/>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840224" y="347874"/>
            <a:ext cx="10752358" cy="6303401"/>
            <a:chOff x="826141" y="332996"/>
            <a:chExt cx="10535048" cy="6176008"/>
          </a:xfrm>
          <a:solidFill>
            <a:srgbClr val="0078D4"/>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594288" y="1948870"/>
              <a:ext cx="212429" cy="212429"/>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21344" y="338772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sp>
        <p:nvSpPr>
          <p:cNvPr id="2" name="Rectangle 1">
            <a:extLst>
              <a:ext uri="{FF2B5EF4-FFF2-40B4-BE49-F238E27FC236}">
                <a16:creationId xmlns:a16="http://schemas.microsoft.com/office/drawing/2014/main" id="{58716C42-42D8-44C0-964F-71B07ED42E21}"/>
              </a:ext>
            </a:extLst>
          </p:cNvPr>
          <p:cNvSpPr/>
          <p:nvPr/>
        </p:nvSpPr>
        <p:spPr bwMode="auto">
          <a:xfrm>
            <a:off x="882" y="-1"/>
            <a:ext cx="12434711" cy="699452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12" name="矩形 11"/>
          <p:cNvSpPr/>
          <p:nvPr/>
        </p:nvSpPr>
        <p:spPr bwMode="auto">
          <a:xfrm>
            <a:off x="882" y="0"/>
            <a:ext cx="12434711" cy="2349105"/>
          </a:xfrm>
          <a:prstGeom prst="rect">
            <a:avLst/>
          </a:prstGeom>
          <a:solidFill>
            <a:schemeClr val="bg2">
              <a:lumMod val="1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7" name="文本框 4">
            <a:extLst>
              <a:ext uri="{FF2B5EF4-FFF2-40B4-BE49-F238E27FC236}">
                <a16:creationId xmlns:a16="http://schemas.microsoft.com/office/drawing/2014/main" id="{57F77F45-0324-4169-A0A8-BB5E462A8D45}"/>
              </a:ext>
            </a:extLst>
          </p:cNvPr>
          <p:cNvSpPr txBox="1"/>
          <p:nvPr/>
        </p:nvSpPr>
        <p:spPr>
          <a:xfrm>
            <a:off x="163860" y="173417"/>
            <a:ext cx="3244493" cy="552601"/>
          </a:xfrm>
          <a:prstGeom prst="rect">
            <a:avLst/>
          </a:prstGeom>
          <a:ln w="12700">
            <a:miter lim="400000"/>
          </a:ln>
          <a:extLst>
            <a:ext uri="{C572A759-6A51-4108-AA02-DFA0A04FC94B}">
              <ma14:wrappingTextBoxFlag xmlns:ma14="http://schemas.microsoft.com/office/mac/drawingml/2011/main" xmlns="" val="1"/>
            </a:ext>
          </a:extLst>
        </p:spPr>
        <p:txBody>
          <a:bodyPr wrap="square" lIns="19429" tIns="19429" rIns="19429" bIns="19429" anchor="ctr">
            <a:spAutoFit/>
          </a:bodyPr>
          <a:lstStyle>
            <a:lvl1pPr defTabSz="587023">
              <a:defRPr sz="3600" b="0">
                <a:solidFill>
                  <a:srgbClr val="FFFFFF"/>
                </a:solidFill>
                <a:latin typeface="Helvetica Light"/>
                <a:ea typeface="Helvetica Light"/>
                <a:cs typeface="Helvetica Light"/>
                <a:sym typeface="Helvetica Light"/>
              </a:defRPr>
            </a:lvl1pPr>
          </a:lstStyle>
          <a:p>
            <a:pPr defTabSz="598705">
              <a:lnSpc>
                <a:spcPct val="90000"/>
              </a:lnSpc>
              <a:spcAft>
                <a:spcPts val="408"/>
              </a:spcAft>
              <a:defRPr/>
            </a:pPr>
            <a:r>
              <a:rPr lang="en-US" altLang="zh-CN" sz="1632" dirty="0" err="1">
                <a:latin typeface="Segoe UI" panose="020B0502040204020203" pitchFamily="34" charset="0"/>
                <a:ea typeface="Microsoft YaHei" charset="-122"/>
                <a:cs typeface="Segoe UI" panose="020B0502040204020203" pitchFamily="34" charset="0"/>
              </a:rPr>
              <a:t>IoT</a:t>
            </a:r>
            <a:r>
              <a:rPr lang="zh-CN" altLang="en-US" sz="1632" dirty="0">
                <a:latin typeface="Segoe UI" panose="020B0502040204020203" pitchFamily="34" charset="0"/>
                <a:ea typeface="Microsoft YaHei" charset="-122"/>
                <a:cs typeface="Segoe UI" panose="020B0502040204020203" pitchFamily="34" charset="0"/>
              </a:rPr>
              <a:t> </a:t>
            </a:r>
            <a:r>
              <a:rPr lang="en-US" altLang="zh-CN" sz="1632" dirty="0">
                <a:latin typeface="Segoe UI" panose="020B0502040204020203" pitchFamily="34" charset="0"/>
                <a:ea typeface="Microsoft YaHei" charset="-122"/>
                <a:cs typeface="Segoe UI" panose="020B0502040204020203" pitchFamily="34" charset="0"/>
              </a:rPr>
              <a:t>Edge</a:t>
            </a:r>
            <a:r>
              <a:rPr lang="zh-CN" altLang="en-US" sz="1632" dirty="0">
                <a:latin typeface="Segoe UI" panose="020B0502040204020203" pitchFamily="34" charset="0"/>
                <a:ea typeface="Microsoft YaHei" charset="-122"/>
                <a:cs typeface="Segoe UI" panose="020B0502040204020203" pitchFamily="34" charset="0"/>
              </a:rPr>
              <a:t> </a:t>
            </a:r>
            <a:r>
              <a:rPr lang="zh-CN" altLang="en-US" sz="1632" dirty="0">
                <a:latin typeface="Microsoft YaHei" charset="-122"/>
                <a:ea typeface="Microsoft YaHei" charset="-122"/>
                <a:cs typeface="Microsoft YaHei" charset="-122"/>
              </a:rPr>
              <a:t>端侧模型推理</a:t>
            </a:r>
            <a:endParaRPr lang="en-US" altLang="zh-CN" sz="1632" dirty="0">
              <a:latin typeface="Microsoft YaHei" charset="-122"/>
              <a:ea typeface="Microsoft YaHei" charset="-122"/>
              <a:cs typeface="Microsoft YaHei" charset="-122"/>
            </a:endParaRPr>
          </a:p>
          <a:p>
            <a:pPr defTabSz="598705">
              <a:lnSpc>
                <a:spcPct val="90000"/>
              </a:lnSpc>
              <a:spcAft>
                <a:spcPts val="408"/>
              </a:spcAft>
              <a:defRPr/>
            </a:pPr>
            <a:r>
              <a:rPr lang="en-US" altLang="zh-CN" sz="1632" dirty="0">
                <a:latin typeface="Segoe UI Light"/>
                <a:ea typeface="Microsoft YaHei" charset="-122"/>
                <a:cs typeface="Segoe UI" panose="020B0502040204020203" pitchFamily="34" charset="0"/>
              </a:rPr>
              <a:t>IOT Edge</a:t>
            </a:r>
            <a:r>
              <a:rPr lang="zh-CN" altLang="en-US" sz="1632" dirty="0">
                <a:latin typeface="Segoe UI Light"/>
                <a:ea typeface="Microsoft YaHei" charset="-122"/>
                <a:cs typeface="Segoe UI" panose="020B0502040204020203" pitchFamily="34" charset="0"/>
              </a:rPr>
              <a:t> </a:t>
            </a:r>
            <a:r>
              <a:rPr lang="en-US" altLang="zh-CN" sz="1632" dirty="0">
                <a:latin typeface="Segoe UI Light"/>
                <a:ea typeface="Microsoft YaHei" charset="-122"/>
                <a:cs typeface="Segoe UI" panose="020B0502040204020203" pitchFamily="34" charset="0"/>
              </a:rPr>
              <a:t>Edge model reasoning</a:t>
            </a:r>
            <a:endParaRPr lang="zh-CN" altLang="en-US" sz="1632" dirty="0" err="1">
              <a:latin typeface="Segoe UI Light"/>
              <a:ea typeface="Microsoft YaHei" charset="-122"/>
              <a:cs typeface="Segoe UI" panose="020B0502040204020203" pitchFamily="34" charset="0"/>
            </a:endParaRPr>
          </a:p>
        </p:txBody>
      </p:sp>
      <p:pic>
        <p:nvPicPr>
          <p:cNvPr id="13" name="图片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365" y="1064917"/>
            <a:ext cx="751303" cy="751303"/>
          </a:xfrm>
          <a:prstGeom prst="rect">
            <a:avLst/>
          </a:prstGeom>
        </p:spPr>
      </p:pic>
      <p:pic>
        <p:nvPicPr>
          <p:cNvPr id="14" name="图片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614" y="923380"/>
            <a:ext cx="1202890" cy="1082601"/>
          </a:xfrm>
          <a:prstGeom prst="rect">
            <a:avLst/>
          </a:prstGeom>
        </p:spPr>
      </p:pic>
      <p:sp>
        <p:nvSpPr>
          <p:cNvPr id="931" name="Striped Right Arrow 74">
            <a:extLst>
              <a:ext uri="{FF2B5EF4-FFF2-40B4-BE49-F238E27FC236}">
                <a16:creationId xmlns:a16="http://schemas.microsoft.com/office/drawing/2014/main" id="{5FB5BE8A-711A-4698-8451-967883033993}"/>
              </a:ext>
            </a:extLst>
          </p:cNvPr>
          <p:cNvSpPr/>
          <p:nvPr/>
        </p:nvSpPr>
        <p:spPr bwMode="auto">
          <a:xfrm>
            <a:off x="2799326" y="1217042"/>
            <a:ext cx="426770" cy="401481"/>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Microsoft YaHei" charset="-122"/>
              <a:ea typeface="Microsoft YaHei" charset="-122"/>
              <a:cs typeface="Microsoft YaHei" charset="-122"/>
            </a:endParaRPr>
          </a:p>
        </p:txBody>
      </p:sp>
      <p:sp>
        <p:nvSpPr>
          <p:cNvPr id="16" name="矩形 15"/>
          <p:cNvSpPr/>
          <p:nvPr/>
        </p:nvSpPr>
        <p:spPr bwMode="auto">
          <a:xfrm>
            <a:off x="3631400" y="316904"/>
            <a:ext cx="5930632" cy="1838043"/>
          </a:xfrm>
          <a:prstGeom prst="rect">
            <a:avLst/>
          </a:prstGeom>
          <a:noFill/>
          <a:ln w="19050">
            <a:solidFill>
              <a:schemeClr val="tx2">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图片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79979" y="1217412"/>
            <a:ext cx="805707" cy="837936"/>
          </a:xfrm>
          <a:prstGeom prst="rect">
            <a:avLst/>
          </a:prstGeom>
        </p:spPr>
      </p:pic>
      <p:pic>
        <p:nvPicPr>
          <p:cNvPr id="18" name="图片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41863" y="1217412"/>
            <a:ext cx="805707" cy="837936"/>
          </a:xfrm>
          <a:prstGeom prst="rect">
            <a:avLst/>
          </a:prstGeom>
        </p:spPr>
      </p:pic>
      <p:pic>
        <p:nvPicPr>
          <p:cNvPr id="19" name="图片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41863" y="402518"/>
            <a:ext cx="805707" cy="837936"/>
          </a:xfrm>
          <a:prstGeom prst="rect">
            <a:avLst/>
          </a:prstGeom>
        </p:spPr>
      </p:pic>
      <p:pic>
        <p:nvPicPr>
          <p:cNvPr id="20" name="图片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79979" y="402518"/>
            <a:ext cx="805707" cy="837936"/>
          </a:xfrm>
          <a:prstGeom prst="rect">
            <a:avLst/>
          </a:prstGeom>
        </p:spPr>
      </p:pic>
      <p:sp>
        <p:nvSpPr>
          <p:cNvPr id="6" name="矩形: 圆角 5">
            <a:extLst>
              <a:ext uri="{FF2B5EF4-FFF2-40B4-BE49-F238E27FC236}">
                <a16:creationId xmlns:a16="http://schemas.microsoft.com/office/drawing/2014/main" id="{357F38EA-BBAC-463D-A8AB-004C4A1658BC}"/>
              </a:ext>
            </a:extLst>
          </p:cNvPr>
          <p:cNvSpPr/>
          <p:nvPr/>
        </p:nvSpPr>
        <p:spPr bwMode="auto">
          <a:xfrm>
            <a:off x="4486960" y="444150"/>
            <a:ext cx="1632672" cy="15454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zh-CN" altLang="en-US" sz="1428" dirty="0">
                <a:gradFill>
                  <a:gsLst>
                    <a:gs pos="0">
                      <a:srgbClr val="FFFFFF"/>
                    </a:gs>
                    <a:gs pos="100000">
                      <a:srgbClr val="FFFFFF"/>
                    </a:gs>
                  </a:gsLst>
                  <a:lin ang="5400000" scaled="0"/>
                </a:gradFill>
                <a:latin typeface="Microsoft YaHei" charset="-122"/>
                <a:ea typeface="Microsoft YaHei" charset="-122"/>
                <a:cs typeface="Microsoft YaHei" charset="-122"/>
              </a:rPr>
              <a:t>布料缺陷检测算法</a:t>
            </a:r>
            <a:endParaRPr lang="en-US" altLang="zh-CN" sz="1428"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endParaRPr lang="en-US" altLang="zh-CN" sz="112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122" dirty="0">
                <a:gradFill>
                  <a:gsLst>
                    <a:gs pos="0">
                      <a:srgbClr val="FFFFFF"/>
                    </a:gs>
                    <a:gs pos="100000">
                      <a:srgbClr val="FFFFFF"/>
                    </a:gs>
                  </a:gsLst>
                  <a:lin ang="5400000" scaled="0"/>
                </a:gradFill>
                <a:latin typeface="Segoe UI Light"/>
                <a:ea typeface="Microsoft YaHei" charset="-122"/>
                <a:cs typeface="Microsoft YaHei" charset="-122"/>
              </a:rPr>
              <a:t>Fabric defect detection algorithm</a:t>
            </a:r>
            <a:endParaRPr lang="zh-CN" altLang="en-US" sz="1122" dirty="0">
              <a:gradFill>
                <a:gsLst>
                  <a:gs pos="0">
                    <a:srgbClr val="FFFFFF"/>
                  </a:gs>
                  <a:gs pos="100000">
                    <a:srgbClr val="FFFFFF"/>
                  </a:gs>
                </a:gsLst>
                <a:lin ang="5400000" scaled="0"/>
              </a:gradFill>
              <a:latin typeface="Segoe UI Light"/>
              <a:ea typeface="Microsoft YaHei" charset="-122"/>
              <a:cs typeface="Microsoft YaHei" charset="-122"/>
            </a:endParaRPr>
          </a:p>
          <a:p>
            <a:pPr algn="ctr" defTabSz="951028" fontAlgn="base">
              <a:lnSpc>
                <a:spcPct val="90000"/>
              </a:lnSpc>
              <a:spcBef>
                <a:spcPct val="0"/>
              </a:spcBef>
              <a:spcAft>
                <a:spcPct val="0"/>
              </a:spcAft>
              <a:defRPr/>
            </a:pPr>
            <a:endParaRPr lang="zh-CN" altLang="en-US" sz="1428"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937" name="Rectangle 30"/>
          <p:cNvSpPr/>
          <p:nvPr/>
        </p:nvSpPr>
        <p:spPr>
          <a:xfrm>
            <a:off x="7126010" y="551727"/>
            <a:ext cx="668027" cy="569735"/>
          </a:xfrm>
          <a:prstGeom prst="rect">
            <a:avLst/>
          </a:prstGeom>
        </p:spPr>
        <p:txBody>
          <a:bodyPr wrap="none" lIns="0">
            <a:spAutoFit/>
          </a:bodyPr>
          <a:lstStyle/>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D</a:t>
            </a:r>
            <a:r>
              <a:rPr lang="en-US" altLang="zh-CN" sz="1122" dirty="0">
                <a:solidFill>
                  <a:srgbClr val="FFFFFF"/>
                </a:solidFill>
                <a:latin typeface="Segoe UI" panose="020B0502040204020203" pitchFamily="34" charset="0"/>
                <a:ea typeface="Microsoft YaHei" charset="-122"/>
                <a:cs typeface="Segoe UI" panose="020B0502040204020203" pitchFamily="34" charset="0"/>
              </a:rPr>
              <a:t>ata</a:t>
            </a:r>
          </a:p>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Lake</a:t>
            </a:r>
          </a:p>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Analytics</a:t>
            </a:r>
          </a:p>
        </p:txBody>
      </p:sp>
      <p:sp>
        <p:nvSpPr>
          <p:cNvPr id="939" name="Rectangle 30"/>
          <p:cNvSpPr/>
          <p:nvPr/>
        </p:nvSpPr>
        <p:spPr>
          <a:xfrm>
            <a:off x="7136573" y="1440569"/>
            <a:ext cx="793914" cy="411213"/>
          </a:xfrm>
          <a:prstGeom prst="rect">
            <a:avLst/>
          </a:prstGeom>
        </p:spPr>
        <p:txBody>
          <a:bodyPr wrap="none" lIns="0">
            <a:spAutoFit/>
          </a:bodyPr>
          <a:lstStyle/>
          <a:p>
            <a:pPr defTabSz="932563">
              <a:lnSpc>
                <a:spcPct val="90000"/>
              </a:lnSpc>
              <a:defRPr/>
            </a:pPr>
            <a:r>
              <a:rPr lang="en-US" sz="1122" dirty="0" err="1">
                <a:solidFill>
                  <a:srgbClr val="FFFFFF"/>
                </a:solidFill>
                <a:latin typeface="Segoe UI" panose="020B0502040204020203" pitchFamily="34" charset="0"/>
                <a:ea typeface="Microsoft YaHei" charset="-122"/>
                <a:cs typeface="Segoe UI" panose="020B0502040204020203" pitchFamily="34" charset="0"/>
              </a:rPr>
              <a:t>PowerBl</a:t>
            </a:r>
            <a:endParaRPr lang="en-US" sz="1122" dirty="0">
              <a:solidFill>
                <a:srgbClr val="FFFFFF"/>
              </a:solidFill>
              <a:latin typeface="Segoe UI" panose="020B0502040204020203" pitchFamily="34" charset="0"/>
              <a:ea typeface="Microsoft YaHei" charset="-122"/>
              <a:cs typeface="Segoe UI" panose="020B0502040204020203" pitchFamily="34" charset="0"/>
            </a:endParaRPr>
          </a:p>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Embedded</a:t>
            </a:r>
          </a:p>
        </p:txBody>
      </p:sp>
      <p:sp>
        <p:nvSpPr>
          <p:cNvPr id="940" name="Rectangle 30"/>
          <p:cNvSpPr/>
          <p:nvPr/>
        </p:nvSpPr>
        <p:spPr>
          <a:xfrm>
            <a:off x="8713547" y="1423969"/>
            <a:ext cx="609169" cy="411213"/>
          </a:xfrm>
          <a:prstGeom prst="rect">
            <a:avLst/>
          </a:prstGeom>
        </p:spPr>
        <p:txBody>
          <a:bodyPr wrap="none" lIns="0">
            <a:spAutoFit/>
          </a:bodyPr>
          <a:lstStyle/>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Azure</a:t>
            </a:r>
          </a:p>
          <a:p>
            <a:pPr defTabSz="932563">
              <a:lnSpc>
                <a:spcPct val="90000"/>
              </a:lnSpc>
              <a:defRPr/>
            </a:pPr>
            <a:r>
              <a:rPr lang="en-US" sz="1122" dirty="0" err="1">
                <a:solidFill>
                  <a:srgbClr val="FFFFFF"/>
                </a:solidFill>
                <a:latin typeface="Segoe UI" panose="020B0502040204020203" pitchFamily="34" charset="0"/>
                <a:ea typeface="Microsoft YaHei" charset="-122"/>
                <a:cs typeface="Segoe UI" panose="020B0502040204020203" pitchFamily="34" charset="0"/>
              </a:rPr>
              <a:t>loT</a:t>
            </a:r>
            <a:r>
              <a:rPr lang="en-US" sz="1122" dirty="0">
                <a:solidFill>
                  <a:srgbClr val="FFFFFF"/>
                </a:solidFill>
                <a:latin typeface="Segoe UI" panose="020B0502040204020203" pitchFamily="34" charset="0"/>
                <a:ea typeface="Microsoft YaHei" charset="-122"/>
                <a:cs typeface="Segoe UI" panose="020B0502040204020203" pitchFamily="34" charset="0"/>
              </a:rPr>
              <a:t> Hub</a:t>
            </a:r>
          </a:p>
        </p:txBody>
      </p:sp>
      <p:sp>
        <p:nvSpPr>
          <p:cNvPr id="941" name="Rectangle 30"/>
          <p:cNvSpPr/>
          <p:nvPr/>
        </p:nvSpPr>
        <p:spPr>
          <a:xfrm>
            <a:off x="8713547" y="664909"/>
            <a:ext cx="627153" cy="252692"/>
          </a:xfrm>
          <a:prstGeom prst="rect">
            <a:avLst/>
          </a:prstGeom>
        </p:spPr>
        <p:txBody>
          <a:bodyPr wrap="none" lIns="0">
            <a:spAutoFit/>
          </a:bodyPr>
          <a:lstStyle/>
          <a:p>
            <a:pPr defTabSz="932563">
              <a:lnSpc>
                <a:spcPct val="90000"/>
              </a:lnSpc>
              <a:defRPr/>
            </a:pPr>
            <a:r>
              <a:rPr lang="en-US" sz="1122" dirty="0">
                <a:solidFill>
                  <a:srgbClr val="FFFFFF"/>
                </a:solidFill>
                <a:latin typeface="Segoe UI" panose="020B0502040204020203" pitchFamily="34" charset="0"/>
                <a:ea typeface="Microsoft YaHei" charset="-122"/>
                <a:cs typeface="Segoe UI" panose="020B0502040204020203" pitchFamily="34" charset="0"/>
              </a:rPr>
              <a:t>Batch AI</a:t>
            </a:r>
          </a:p>
        </p:txBody>
      </p:sp>
      <p:sp>
        <p:nvSpPr>
          <p:cNvPr id="1014" name="Rectangle 30"/>
          <p:cNvSpPr/>
          <p:nvPr/>
        </p:nvSpPr>
        <p:spPr>
          <a:xfrm>
            <a:off x="3780407" y="1090465"/>
            <a:ext cx="630881" cy="324695"/>
          </a:xfrm>
          <a:prstGeom prst="rect">
            <a:avLst/>
          </a:prstGeom>
        </p:spPr>
        <p:txBody>
          <a:bodyPr wrap="none" lIns="0">
            <a:spAutoFit/>
          </a:bodyPr>
          <a:lstStyle/>
          <a:p>
            <a:pPr defTabSz="932563">
              <a:lnSpc>
                <a:spcPct val="90000"/>
              </a:lnSpc>
              <a:defRPr/>
            </a:pPr>
            <a:r>
              <a:rPr lang="en-US" sz="1632" dirty="0">
                <a:solidFill>
                  <a:srgbClr val="FFFFFF"/>
                </a:solidFill>
                <a:latin typeface="Segoe UI" panose="020B0502040204020203" pitchFamily="34" charset="0"/>
                <a:ea typeface="Microsoft YaHei" charset="-122"/>
                <a:cs typeface="Segoe UI" panose="020B0502040204020203" pitchFamily="34" charset="0"/>
              </a:rPr>
              <a:t>Azure</a:t>
            </a:r>
          </a:p>
        </p:txBody>
      </p:sp>
      <p:sp>
        <p:nvSpPr>
          <p:cNvPr id="1015" name="Striped Right Arrow 74">
            <a:extLst>
              <a:ext uri="{FF2B5EF4-FFF2-40B4-BE49-F238E27FC236}">
                <a16:creationId xmlns:a16="http://schemas.microsoft.com/office/drawing/2014/main" id="{5FB5BE8A-711A-4698-8451-967883033993}"/>
              </a:ext>
            </a:extLst>
          </p:cNvPr>
          <p:cNvSpPr/>
          <p:nvPr/>
        </p:nvSpPr>
        <p:spPr bwMode="auto">
          <a:xfrm>
            <a:off x="9990823" y="1253260"/>
            <a:ext cx="426770" cy="401481"/>
          </a:xfrm>
          <a:prstGeom prst="stripedRightArrow">
            <a:avLst/>
          </a:prstGeom>
          <a:solidFill>
            <a:schemeClr val="accent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1" rIns="186415" bIns="149131" numCol="1" spcCol="0" rtlCol="0" fromWordArt="0" anchor="t" anchorCtr="0" forceAA="0" compatLnSpc="1">
            <a:prstTxWarp prst="textNoShape">
              <a:avLst/>
            </a:prstTxWarp>
            <a:noAutofit/>
          </a:bodyPr>
          <a:lstStyle/>
          <a:p>
            <a:pPr algn="ctr" defTabSz="950298" fontAlgn="base">
              <a:lnSpc>
                <a:spcPct val="90000"/>
              </a:lnSpc>
              <a:spcBef>
                <a:spcPct val="0"/>
              </a:spcBef>
              <a:spcAft>
                <a:spcPct val="0"/>
              </a:spcAft>
              <a:defRPr/>
            </a:pPr>
            <a:endParaRPr lang="en-US" sz="2448" kern="0" dirty="0" err="1">
              <a:solidFill>
                <a:srgbClr val="FFFFFF"/>
              </a:solidFill>
              <a:latin typeface="Microsoft YaHei" charset="-122"/>
              <a:ea typeface="Microsoft YaHei" charset="-122"/>
              <a:cs typeface="Microsoft YaHei" charset="-122"/>
            </a:endParaRPr>
          </a:p>
        </p:txBody>
      </p:sp>
      <p:sp>
        <p:nvSpPr>
          <p:cNvPr id="21" name="矩形 20"/>
          <p:cNvSpPr/>
          <p:nvPr/>
        </p:nvSpPr>
        <p:spPr bwMode="auto">
          <a:xfrm>
            <a:off x="10929546" y="932604"/>
            <a:ext cx="1168017" cy="1023148"/>
          </a:xfrm>
          <a:prstGeom prst="rect">
            <a:avLst/>
          </a:prstGeom>
          <a:noFill/>
          <a:ln w="19050">
            <a:solidFill>
              <a:schemeClr val="accent6">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6" name="Rectangle 30"/>
          <p:cNvSpPr/>
          <p:nvPr/>
        </p:nvSpPr>
        <p:spPr>
          <a:xfrm>
            <a:off x="11071136" y="1190063"/>
            <a:ext cx="1004819" cy="509374"/>
          </a:xfrm>
          <a:prstGeom prst="rect">
            <a:avLst/>
          </a:prstGeom>
        </p:spPr>
        <p:txBody>
          <a:bodyPr wrap="none" lIns="0">
            <a:spAutoFit/>
          </a:bodyPr>
          <a:lstStyle/>
          <a:p>
            <a:pPr algn="ctr" defTabSz="932597">
              <a:lnSpc>
                <a:spcPct val="90000"/>
              </a:lnSpc>
              <a:spcAft>
                <a:spcPts val="204"/>
              </a:spcAft>
              <a:defRPr/>
            </a:pPr>
            <a:r>
              <a:rPr lang="en-US" altLang="zh-CN" sz="1632" dirty="0" err="1">
                <a:solidFill>
                  <a:srgbClr val="FFFFFF"/>
                </a:solidFill>
                <a:latin typeface="Segoe UI" panose="020B0502040204020203" pitchFamily="34" charset="0"/>
                <a:ea typeface="Microsoft YaHei" charset="-122"/>
                <a:cs typeface="Segoe UI" panose="020B0502040204020203" pitchFamily="34" charset="0"/>
              </a:rPr>
              <a:t>Qa</a:t>
            </a:r>
            <a:r>
              <a:rPr lang="zh-CN" altLang="en-US" sz="1632" dirty="0">
                <a:solidFill>
                  <a:srgbClr val="FFFFFF"/>
                </a:solidFill>
                <a:latin typeface="Microsoft YaHei" charset="-122"/>
                <a:ea typeface="Microsoft YaHei" charset="-122"/>
                <a:cs typeface="Microsoft YaHei" charset="-122"/>
              </a:rPr>
              <a:t>管理者</a:t>
            </a:r>
            <a:endParaRPr lang="en-US" altLang="zh-CN" sz="1632" dirty="0">
              <a:solidFill>
                <a:srgbClr val="FFFFFF"/>
              </a:solidFill>
              <a:latin typeface="Microsoft YaHei" charset="-122"/>
              <a:ea typeface="Microsoft YaHei" charset="-122"/>
              <a:cs typeface="Microsoft YaHei" charset="-122"/>
            </a:endParaRPr>
          </a:p>
          <a:p>
            <a:pPr algn="ctr" defTabSz="932597">
              <a:lnSpc>
                <a:spcPct val="90000"/>
              </a:lnSpc>
              <a:spcAft>
                <a:spcPts val="612"/>
              </a:spcAft>
              <a:defRPr/>
            </a:pPr>
            <a:r>
              <a:rPr lang="en-US" altLang="zh-CN" sz="1122" dirty="0">
                <a:solidFill>
                  <a:srgbClr val="FFFFFF"/>
                </a:solidFill>
                <a:latin typeface="Segoe UI Light"/>
                <a:ea typeface="Microsoft YaHei" charset="-122"/>
                <a:cs typeface="Microsoft YaHei" charset="-122"/>
              </a:rPr>
              <a:t>QA Manager</a:t>
            </a:r>
          </a:p>
        </p:txBody>
      </p:sp>
      <p:sp>
        <p:nvSpPr>
          <p:cNvPr id="1019" name="矩形 1018"/>
          <p:cNvSpPr/>
          <p:nvPr/>
        </p:nvSpPr>
        <p:spPr bwMode="auto">
          <a:xfrm>
            <a:off x="882" y="2349266"/>
            <a:ext cx="12434710" cy="162749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kumimoji="1"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5" name="文本框 1034"/>
          <p:cNvSpPr txBox="1"/>
          <p:nvPr/>
        </p:nvSpPr>
        <p:spPr>
          <a:xfrm>
            <a:off x="69942" y="2366867"/>
            <a:ext cx="4893093" cy="527358"/>
          </a:xfrm>
          <a:prstGeom prst="rect">
            <a:avLst/>
          </a:prstGeom>
          <a:noFill/>
        </p:spPr>
        <p:txBody>
          <a:bodyPr wrap="square" lIns="186521" tIns="149217" rIns="186521" bIns="149217" rtlCol="0">
            <a:spAutoFit/>
          </a:bodyPr>
          <a:lstStyle/>
          <a:p>
            <a:pPr defTabSz="932597">
              <a:lnSpc>
                <a:spcPct val="90000"/>
              </a:lnSpc>
              <a:spcAft>
                <a:spcPts val="612"/>
              </a:spcAft>
              <a:defRPr/>
            </a:pPr>
            <a:r>
              <a:rPr kumimoji="1" lang="en-US" altLang="zh-CN" sz="1632" dirty="0">
                <a:solidFill>
                  <a:srgbClr val="FFFFFF"/>
                </a:solidFill>
                <a:latin typeface="Microsoft YaHei" charset="-122"/>
                <a:ea typeface="Microsoft YaHei" charset="-122"/>
                <a:cs typeface="Microsoft YaHei" charset="-122"/>
              </a:rPr>
              <a:t>Ai</a:t>
            </a:r>
            <a:r>
              <a:rPr kumimoji="1" lang="zh-CN" altLang="en-US" sz="1632" dirty="0">
                <a:solidFill>
                  <a:srgbClr val="FFFFFF"/>
                </a:solidFill>
                <a:latin typeface="Microsoft YaHei" charset="-122"/>
                <a:ea typeface="Microsoft YaHei" charset="-122"/>
                <a:cs typeface="Microsoft YaHei" charset="-122"/>
              </a:rPr>
              <a:t>品控应用 </a:t>
            </a:r>
            <a:r>
              <a:rPr lang="en-US" altLang="zh-CN" sz="1632" dirty="0">
                <a:solidFill>
                  <a:srgbClr val="FFFFFF"/>
                </a:solidFill>
                <a:latin typeface="Segoe UI" panose="020B0502040204020203" pitchFamily="34" charset="0"/>
                <a:ea typeface="Microsoft YaHei" charset="-122"/>
                <a:cs typeface="Segoe UI" panose="020B0502040204020203" pitchFamily="34" charset="0"/>
              </a:rPr>
              <a:t>AI Quality control application</a:t>
            </a:r>
            <a:endParaRPr lang="zh-CN" altLang="en-US" sz="1632" dirty="0">
              <a:solidFill>
                <a:srgbClr val="FFFFFF"/>
              </a:solidFill>
              <a:latin typeface="Segoe UI" panose="020B0502040204020203" pitchFamily="34" charset="0"/>
              <a:ea typeface="Microsoft YaHei" charset="-122"/>
              <a:cs typeface="Segoe UI" panose="020B0502040204020203" pitchFamily="34" charset="0"/>
            </a:endParaRPr>
          </a:p>
        </p:txBody>
      </p:sp>
      <p:sp>
        <p:nvSpPr>
          <p:cNvPr id="22" name="矩形 21"/>
          <p:cNvSpPr/>
          <p:nvPr/>
        </p:nvSpPr>
        <p:spPr bwMode="auto">
          <a:xfrm>
            <a:off x="238430"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6" name="矩形 1035"/>
          <p:cNvSpPr/>
          <p:nvPr/>
        </p:nvSpPr>
        <p:spPr bwMode="auto">
          <a:xfrm>
            <a:off x="2239719"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7" name="矩形 1036"/>
          <p:cNvSpPr/>
          <p:nvPr/>
        </p:nvSpPr>
        <p:spPr bwMode="auto">
          <a:xfrm>
            <a:off x="4241008"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8" name="矩形 1037"/>
          <p:cNvSpPr/>
          <p:nvPr/>
        </p:nvSpPr>
        <p:spPr bwMode="auto">
          <a:xfrm>
            <a:off x="6242297"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9" name="矩形 1038"/>
          <p:cNvSpPr/>
          <p:nvPr/>
        </p:nvSpPr>
        <p:spPr bwMode="auto">
          <a:xfrm>
            <a:off x="8243586"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0" name="矩形 1039"/>
          <p:cNvSpPr/>
          <p:nvPr/>
        </p:nvSpPr>
        <p:spPr bwMode="auto">
          <a:xfrm>
            <a:off x="10244874" y="2831544"/>
            <a:ext cx="1923841"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1" name="Rectangle 30"/>
          <p:cNvSpPr/>
          <p:nvPr/>
        </p:nvSpPr>
        <p:spPr>
          <a:xfrm>
            <a:off x="551982" y="2942370"/>
            <a:ext cx="1379215"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图像缺陷检测</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Image defect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detection</a:t>
            </a:r>
            <a:endParaRPr lang="zh-CN" altLang="en-US" sz="1224" dirty="0">
              <a:solidFill>
                <a:srgbClr val="FFFFFF"/>
              </a:solidFill>
              <a:latin typeface="Segoe UI Light"/>
              <a:ea typeface="Microsoft YaHei" charset="-122"/>
              <a:cs typeface="Microsoft YaHei" charset="-122"/>
            </a:endParaRPr>
          </a:p>
        </p:txBody>
      </p:sp>
      <p:sp>
        <p:nvSpPr>
          <p:cNvPr id="1042" name="Rectangle 30"/>
          <p:cNvSpPr/>
          <p:nvPr/>
        </p:nvSpPr>
        <p:spPr>
          <a:xfrm>
            <a:off x="2546228" y="2942370"/>
            <a:ext cx="1379215"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产品品相识别</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Product condition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recognition</a:t>
            </a:r>
            <a:endParaRPr lang="zh-CN" altLang="en-US" sz="1224" dirty="0">
              <a:solidFill>
                <a:srgbClr val="FFFFFF"/>
              </a:solidFill>
              <a:latin typeface="Segoe UI Light"/>
              <a:ea typeface="Microsoft YaHei" charset="-122"/>
              <a:cs typeface="Microsoft YaHei" charset="-122"/>
            </a:endParaRPr>
          </a:p>
        </p:txBody>
      </p:sp>
      <p:sp>
        <p:nvSpPr>
          <p:cNvPr id="1043" name="Rectangle 30"/>
          <p:cNvSpPr/>
          <p:nvPr/>
        </p:nvSpPr>
        <p:spPr>
          <a:xfrm>
            <a:off x="4540474" y="2942370"/>
            <a:ext cx="1379215"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产品陈列检测</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Product display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detection</a:t>
            </a:r>
            <a:endParaRPr lang="zh-CN" altLang="en-US" sz="1224" dirty="0">
              <a:solidFill>
                <a:srgbClr val="FFFFFF"/>
              </a:solidFill>
              <a:latin typeface="Segoe UI Light"/>
              <a:ea typeface="Microsoft YaHei" charset="-122"/>
              <a:cs typeface="Microsoft YaHei" charset="-122"/>
            </a:endParaRPr>
          </a:p>
        </p:txBody>
      </p:sp>
      <p:sp>
        <p:nvSpPr>
          <p:cNvPr id="1044" name="Rectangle 30"/>
          <p:cNvSpPr/>
          <p:nvPr/>
        </p:nvSpPr>
        <p:spPr>
          <a:xfrm>
            <a:off x="6346940" y="2942370"/>
            <a:ext cx="1807563"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时序数据异常检测</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Time series data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anomaly detection</a:t>
            </a:r>
            <a:endParaRPr lang="zh-CN" altLang="en-US" sz="1224" dirty="0">
              <a:solidFill>
                <a:srgbClr val="FFFFFF"/>
              </a:solidFill>
              <a:latin typeface="Segoe UI Light"/>
              <a:ea typeface="Microsoft YaHei" charset="-122"/>
              <a:cs typeface="Microsoft YaHei" charset="-122"/>
            </a:endParaRPr>
          </a:p>
        </p:txBody>
      </p:sp>
      <p:sp>
        <p:nvSpPr>
          <p:cNvPr id="1045" name="Rectangle 30"/>
          <p:cNvSpPr/>
          <p:nvPr/>
        </p:nvSpPr>
        <p:spPr>
          <a:xfrm>
            <a:off x="8675957" y="2942370"/>
            <a:ext cx="1173215"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异音检测</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Abnormal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sound detection</a:t>
            </a:r>
            <a:endParaRPr lang="zh-CN" altLang="en-US" sz="1224" dirty="0">
              <a:solidFill>
                <a:srgbClr val="FFFFFF"/>
              </a:solidFill>
              <a:latin typeface="Segoe UI Light"/>
              <a:ea typeface="Microsoft YaHei" charset="-122"/>
              <a:cs typeface="Microsoft YaHei" charset="-122"/>
            </a:endParaRPr>
          </a:p>
        </p:txBody>
      </p:sp>
      <p:sp>
        <p:nvSpPr>
          <p:cNvPr id="1046" name="Rectangle 30"/>
          <p:cNvSpPr/>
          <p:nvPr/>
        </p:nvSpPr>
        <p:spPr>
          <a:xfrm>
            <a:off x="10567202" y="2942370"/>
            <a:ext cx="1379215"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缺陷数据分析</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Defect data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analysis</a:t>
            </a:r>
            <a:endParaRPr lang="zh-CN" altLang="en-US" sz="1224" dirty="0">
              <a:solidFill>
                <a:srgbClr val="FFFFFF"/>
              </a:solidFill>
              <a:latin typeface="Segoe UI Light"/>
              <a:ea typeface="Microsoft YaHei" charset="-122"/>
              <a:cs typeface="Microsoft YaHei" charset="-122"/>
            </a:endParaRPr>
          </a:p>
        </p:txBody>
      </p:sp>
      <p:sp>
        <p:nvSpPr>
          <p:cNvPr id="1050" name="矩形 1049"/>
          <p:cNvSpPr/>
          <p:nvPr/>
        </p:nvSpPr>
        <p:spPr bwMode="auto">
          <a:xfrm>
            <a:off x="883" y="3973995"/>
            <a:ext cx="12434710" cy="1152406"/>
          </a:xfrm>
          <a:prstGeom prst="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kumimoji="1"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7" name="矩形 1046"/>
          <p:cNvSpPr/>
          <p:nvPr/>
        </p:nvSpPr>
        <p:spPr bwMode="auto">
          <a:xfrm>
            <a:off x="226699" y="4117537"/>
            <a:ext cx="3926906" cy="818223"/>
          </a:xfrm>
          <a:prstGeom prst="rect">
            <a:avLst/>
          </a:prstGeom>
          <a:noFill/>
          <a:ln w="19050">
            <a:solidFill>
              <a:srgbClr val="007E3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8" name="矩形 1047"/>
          <p:cNvSpPr/>
          <p:nvPr/>
        </p:nvSpPr>
        <p:spPr bwMode="auto">
          <a:xfrm>
            <a:off x="4244520" y="4117537"/>
            <a:ext cx="3926906" cy="818223"/>
          </a:xfrm>
          <a:prstGeom prst="rect">
            <a:avLst/>
          </a:prstGeom>
          <a:noFill/>
          <a:ln w="19050">
            <a:solidFill>
              <a:srgbClr val="007E3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9" name="矩形 1048"/>
          <p:cNvSpPr/>
          <p:nvPr/>
        </p:nvSpPr>
        <p:spPr bwMode="auto">
          <a:xfrm>
            <a:off x="8262340" y="4117537"/>
            <a:ext cx="3926906" cy="818223"/>
          </a:xfrm>
          <a:prstGeom prst="rect">
            <a:avLst/>
          </a:prstGeom>
          <a:noFill/>
          <a:ln w="19050">
            <a:solidFill>
              <a:srgbClr val="007E3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1" name="Rectangle 30"/>
          <p:cNvSpPr/>
          <p:nvPr/>
        </p:nvSpPr>
        <p:spPr>
          <a:xfrm>
            <a:off x="408689" y="4253297"/>
            <a:ext cx="3560157" cy="549921"/>
          </a:xfrm>
          <a:prstGeom prst="rect">
            <a:avLst/>
          </a:prstGeom>
        </p:spPr>
        <p:txBody>
          <a:bodyPr wrap="squar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图像识别算法库</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Image recognition algorithm library</a:t>
            </a:r>
          </a:p>
        </p:txBody>
      </p:sp>
      <p:sp>
        <p:nvSpPr>
          <p:cNvPr id="1052" name="Rectangle 30"/>
          <p:cNvSpPr/>
          <p:nvPr/>
        </p:nvSpPr>
        <p:spPr>
          <a:xfrm>
            <a:off x="4479296" y="4253297"/>
            <a:ext cx="3560157" cy="549921"/>
          </a:xfrm>
          <a:prstGeom prst="rect">
            <a:avLst/>
          </a:prstGeom>
        </p:spPr>
        <p:txBody>
          <a:bodyPr wrap="squar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结构化数据算法库</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Structural data algorithm library</a:t>
            </a:r>
            <a:endParaRPr lang="zh-CN" altLang="en-US" sz="1224" dirty="0">
              <a:solidFill>
                <a:srgbClr val="FFFFFF"/>
              </a:solidFill>
              <a:latin typeface="Segoe UI Light"/>
              <a:ea typeface="Microsoft YaHei" charset="-122"/>
              <a:cs typeface="Microsoft YaHei" charset="-122"/>
            </a:endParaRPr>
          </a:p>
        </p:txBody>
      </p:sp>
      <p:sp>
        <p:nvSpPr>
          <p:cNvPr id="1053" name="Rectangle 30"/>
          <p:cNvSpPr/>
          <p:nvPr/>
        </p:nvSpPr>
        <p:spPr>
          <a:xfrm>
            <a:off x="8479519" y="4253297"/>
            <a:ext cx="3560157" cy="549921"/>
          </a:xfrm>
          <a:prstGeom prst="rect">
            <a:avLst/>
          </a:prstGeom>
        </p:spPr>
        <p:txBody>
          <a:bodyPr wrap="squar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语音识别算法库</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Speech recognition algorithm library</a:t>
            </a:r>
            <a:endParaRPr lang="zh-CN" altLang="en-US" sz="1224" dirty="0">
              <a:solidFill>
                <a:srgbClr val="FFFFFF"/>
              </a:solidFill>
              <a:latin typeface="Segoe UI Light"/>
              <a:ea typeface="Microsoft YaHei" charset="-122"/>
              <a:cs typeface="Microsoft YaHei" charset="-122"/>
            </a:endParaRPr>
          </a:p>
        </p:txBody>
      </p:sp>
      <p:sp>
        <p:nvSpPr>
          <p:cNvPr id="1059" name="矩形 1058"/>
          <p:cNvSpPr/>
          <p:nvPr/>
        </p:nvSpPr>
        <p:spPr bwMode="auto">
          <a:xfrm>
            <a:off x="882" y="5080297"/>
            <a:ext cx="12434710" cy="121917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kumimoji="1"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4" name="矩形 1053"/>
          <p:cNvSpPr/>
          <p:nvPr/>
        </p:nvSpPr>
        <p:spPr bwMode="auto">
          <a:xfrm>
            <a:off x="217899" y="5239303"/>
            <a:ext cx="2326825"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5" name="矩形 1054"/>
          <p:cNvSpPr/>
          <p:nvPr/>
        </p:nvSpPr>
        <p:spPr bwMode="auto">
          <a:xfrm>
            <a:off x="2632701" y="5239303"/>
            <a:ext cx="2326825"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6" name="矩形 1055"/>
          <p:cNvSpPr/>
          <p:nvPr/>
        </p:nvSpPr>
        <p:spPr bwMode="auto">
          <a:xfrm>
            <a:off x="5047487" y="5239303"/>
            <a:ext cx="2326825"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7" name="矩形 1056"/>
          <p:cNvSpPr/>
          <p:nvPr/>
        </p:nvSpPr>
        <p:spPr bwMode="auto">
          <a:xfrm>
            <a:off x="7453484" y="5239303"/>
            <a:ext cx="2326825"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8" name="矩形 1057"/>
          <p:cNvSpPr/>
          <p:nvPr/>
        </p:nvSpPr>
        <p:spPr bwMode="auto">
          <a:xfrm>
            <a:off x="9859474" y="5239303"/>
            <a:ext cx="2326825" cy="947267"/>
          </a:xfrm>
          <a:prstGeom prst="rect">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1" name="Rectangle 30"/>
          <p:cNvSpPr/>
          <p:nvPr/>
        </p:nvSpPr>
        <p:spPr>
          <a:xfrm>
            <a:off x="2908635" y="5443977"/>
            <a:ext cx="1915466" cy="549921"/>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模型部署模块</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Model deployment module</a:t>
            </a:r>
          </a:p>
        </p:txBody>
      </p:sp>
      <p:sp>
        <p:nvSpPr>
          <p:cNvPr id="1017" name="Rectangle 30"/>
          <p:cNvSpPr/>
          <p:nvPr/>
        </p:nvSpPr>
        <p:spPr>
          <a:xfrm>
            <a:off x="427212" y="5364793"/>
            <a:ext cx="2021736" cy="722829"/>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数据收集与标注模块</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Data collection and </a:t>
            </a: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tagging module</a:t>
            </a:r>
          </a:p>
        </p:txBody>
      </p:sp>
      <p:sp>
        <p:nvSpPr>
          <p:cNvPr id="1018" name="Rectangle 30"/>
          <p:cNvSpPr/>
          <p:nvPr/>
        </p:nvSpPr>
        <p:spPr>
          <a:xfrm>
            <a:off x="5276338" y="5443977"/>
            <a:ext cx="1995577" cy="549921"/>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模型开发模块</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Model development module</a:t>
            </a:r>
          </a:p>
        </p:txBody>
      </p:sp>
      <p:sp>
        <p:nvSpPr>
          <p:cNvPr id="1020" name="Rectangle 30"/>
          <p:cNvSpPr/>
          <p:nvPr/>
        </p:nvSpPr>
        <p:spPr>
          <a:xfrm>
            <a:off x="7900623" y="5443977"/>
            <a:ext cx="1621183" cy="549921"/>
          </a:xfrm>
          <a:prstGeom prst="rect">
            <a:avLst/>
          </a:prstGeom>
        </p:spPr>
        <p:txBody>
          <a:bodyPr wrap="none" lIns="0">
            <a:spAutoFit/>
          </a:bodyPr>
          <a:lstStyle/>
          <a:p>
            <a:pPr algn="ctr" defTabSz="951028" fontAlgn="base">
              <a:lnSpc>
                <a:spcPct val="90000"/>
              </a:lnSpc>
              <a:spcBef>
                <a:spcPct val="0"/>
              </a:spcBef>
              <a:spcAft>
                <a:spcPts val="408"/>
              </a:spcAft>
              <a:defRPr/>
            </a:pP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模型训练模块</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Model training module</a:t>
            </a:r>
          </a:p>
        </p:txBody>
      </p:sp>
      <p:sp>
        <p:nvSpPr>
          <p:cNvPr id="1021" name="Rectangle 30"/>
          <p:cNvSpPr/>
          <p:nvPr/>
        </p:nvSpPr>
        <p:spPr>
          <a:xfrm>
            <a:off x="10521653" y="5443977"/>
            <a:ext cx="1053866" cy="549921"/>
          </a:xfrm>
          <a:prstGeom prst="rect">
            <a:avLst/>
          </a:prstGeom>
        </p:spPr>
        <p:txBody>
          <a:bodyPr wrap="none" lIns="0">
            <a:spAutoFit/>
          </a:bodyPr>
          <a:lstStyle/>
          <a:p>
            <a:pPr algn="ctr" defTabSz="951028" fontAlgn="base">
              <a:lnSpc>
                <a:spcPct val="90000"/>
              </a:lnSpc>
              <a:spcBef>
                <a:spcPct val="0"/>
              </a:spcBef>
              <a:spcAft>
                <a:spcPts val="408"/>
              </a:spcAft>
              <a:defRPr/>
            </a:pPr>
            <a:r>
              <a:rPr kumimoji="1" lang="en-US" altLang="zh-CN" sz="1632" dirty="0">
                <a:gradFill>
                  <a:gsLst>
                    <a:gs pos="0">
                      <a:srgbClr val="FFFFFF"/>
                    </a:gs>
                    <a:gs pos="100000">
                      <a:srgbClr val="FFFFFF"/>
                    </a:gs>
                  </a:gsLst>
                  <a:lin ang="5400000" scaled="0"/>
                </a:gradFill>
                <a:latin typeface="Segoe UI" panose="020B0502040204020203" pitchFamily="34" charset="0"/>
                <a:ea typeface="Microsoft YaHei" charset="-122"/>
                <a:cs typeface="Segoe UI" panose="020B0502040204020203" pitchFamily="34" charset="0"/>
              </a:rPr>
              <a:t>AI</a:t>
            </a:r>
            <a:r>
              <a:rPr kumimoji="1" lang="zh-CN" altLang="en-US" sz="1632" dirty="0">
                <a:gradFill>
                  <a:gsLst>
                    <a:gs pos="0">
                      <a:srgbClr val="FFFFFF"/>
                    </a:gs>
                    <a:gs pos="100000">
                      <a:srgbClr val="FFFFFF"/>
                    </a:gs>
                  </a:gsLst>
                  <a:lin ang="5400000" scaled="0"/>
                </a:gradFill>
                <a:latin typeface="Segoe UI" panose="020B0502040204020203" pitchFamily="34" charset="0"/>
                <a:ea typeface="Microsoft YaHei" charset="-122"/>
                <a:cs typeface="Segoe UI" panose="020B0502040204020203" pitchFamily="34" charset="0"/>
              </a:rPr>
              <a:t> </a:t>
            </a:r>
            <a:r>
              <a:rPr kumimoji="1" lang="zh-CN" altLang="en-US" sz="1632" dirty="0">
                <a:gradFill>
                  <a:gsLst>
                    <a:gs pos="0">
                      <a:srgbClr val="FFFFFF"/>
                    </a:gs>
                    <a:gs pos="100000">
                      <a:srgbClr val="FFFFFF"/>
                    </a:gs>
                  </a:gsLst>
                  <a:lin ang="5400000" scaled="0"/>
                </a:gradFill>
                <a:latin typeface="Microsoft YaHei" charset="-122"/>
                <a:ea typeface="Microsoft YaHei" charset="-122"/>
                <a:cs typeface="Microsoft YaHei" charset="-122"/>
              </a:rPr>
              <a:t>模型库</a:t>
            </a:r>
            <a:endParaRPr kumimoji="1" lang="en-US" altLang="zh-CN" sz="1632" dirty="0">
              <a:gradFill>
                <a:gsLst>
                  <a:gs pos="0">
                    <a:srgbClr val="FFFFFF"/>
                  </a:gs>
                  <a:gs pos="100000">
                    <a:srgbClr val="FFFFFF"/>
                  </a:gs>
                </a:gsLst>
                <a:lin ang="5400000" scaled="0"/>
              </a:gradFill>
              <a:latin typeface="Microsoft YaHei" charset="-122"/>
              <a:ea typeface="Microsoft YaHei" charset="-122"/>
              <a:cs typeface="Microsoft YaHei" charset="-122"/>
            </a:endParaRPr>
          </a:p>
          <a:p>
            <a:pPr algn="ctr" defTabSz="951028" fontAlgn="base">
              <a:lnSpc>
                <a:spcPct val="90000"/>
              </a:lnSpc>
              <a:spcBef>
                <a:spcPct val="0"/>
              </a:spcBef>
              <a:spcAft>
                <a:spcPct val="0"/>
              </a:spcAft>
              <a:defRPr/>
            </a:pPr>
            <a:r>
              <a:rPr lang="en-US" altLang="zh-CN" sz="1224" dirty="0">
                <a:solidFill>
                  <a:srgbClr val="FFFFFF"/>
                </a:solidFill>
                <a:latin typeface="Segoe UI Light"/>
                <a:ea typeface="Microsoft YaHei" charset="-122"/>
                <a:cs typeface="Microsoft YaHei" charset="-122"/>
              </a:rPr>
              <a:t>AI model base</a:t>
            </a:r>
          </a:p>
        </p:txBody>
      </p:sp>
      <p:sp>
        <p:nvSpPr>
          <p:cNvPr id="3" name="矩形 2"/>
          <p:cNvSpPr/>
          <p:nvPr/>
        </p:nvSpPr>
        <p:spPr bwMode="auto">
          <a:xfrm>
            <a:off x="882" y="6299471"/>
            <a:ext cx="12434711" cy="69505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zh-CN" alt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22" name="图片 25" descr="图片 25">
            <a:extLst>
              <a:ext uri="{FF2B5EF4-FFF2-40B4-BE49-F238E27FC236}">
                <a16:creationId xmlns:a16="http://schemas.microsoft.com/office/drawing/2014/main" id="{7D4B3081-8942-4E92-993A-1C89EE813F71}"/>
              </a:ext>
            </a:extLst>
          </p:cNvPr>
          <p:cNvPicPr>
            <a:picLocks noChangeAspect="1"/>
          </p:cNvPicPr>
          <p:nvPr/>
        </p:nvPicPr>
        <p:blipFill rotWithShape="1">
          <a:blip r:embed="rId9"/>
          <a:srcRect l="5024" t="13261" r="4723"/>
          <a:stretch/>
        </p:blipFill>
        <p:spPr>
          <a:xfrm>
            <a:off x="2455561" y="6378657"/>
            <a:ext cx="7601596" cy="554284"/>
          </a:xfrm>
          <a:prstGeom prst="rect">
            <a:avLst/>
          </a:prstGeom>
          <a:ln w="12700">
            <a:miter lim="400000"/>
          </a:ln>
        </p:spPr>
      </p:pic>
    </p:spTree>
    <p:extLst>
      <p:ext uri="{BB962C8B-B14F-4D97-AF65-F5344CB8AC3E}">
        <p14:creationId xmlns:p14="http://schemas.microsoft.com/office/powerpoint/2010/main" val="31812063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9" grpId="0"/>
      <p:bldP spid="940" grpId="0"/>
      <p:bldP spid="941" grpId="0"/>
      <p:bldP spid="1014" grpId="0"/>
      <p:bldP spid="1016" grpId="0"/>
      <p:bldP spid="1041" grpId="0"/>
      <p:bldP spid="1042" grpId="0"/>
      <p:bldP spid="1043" grpId="0"/>
      <p:bldP spid="1044" grpId="0"/>
      <p:bldP spid="1045" grpId="0"/>
      <p:bldP spid="1046" grpId="0"/>
      <p:bldP spid="1051" grpId="0"/>
      <p:bldP spid="1052" grpId="0"/>
      <p:bldP spid="1053" grpId="0"/>
      <p:bldP spid="1061" grpId="0"/>
      <p:bldP spid="1017" grpId="0"/>
      <p:bldP spid="1018" grpId="0"/>
      <p:bldP spid="1020" grpId="0"/>
      <p:bldP spid="10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2" y="19838"/>
            <a:ext cx="12434711" cy="6993702"/>
          </a:xfrm>
          <a:prstGeom prst="rect">
            <a:avLst/>
          </a:prstGeom>
        </p:spPr>
      </p:pic>
      <p:sp>
        <p:nvSpPr>
          <p:cNvPr id="5" name="标题 1">
            <a:extLst>
              <a:ext uri="{FF2B5EF4-FFF2-40B4-BE49-F238E27FC236}">
                <a16:creationId xmlns:a16="http://schemas.microsoft.com/office/drawing/2014/main" id="{CC1650B9-87B3-4423-9D7A-068C9509E45A}"/>
              </a:ext>
            </a:extLst>
          </p:cNvPr>
          <p:cNvSpPr txBox="1">
            <a:spLocks/>
          </p:cNvSpPr>
          <p:nvPr/>
        </p:nvSpPr>
        <p:spPr>
          <a:xfrm>
            <a:off x="454472" y="1680749"/>
            <a:ext cx="4190625" cy="306489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br>
              <a:rPr lang="en-US" altLang="zh-CN" sz="3600" dirty="0">
                <a:solidFill>
                  <a:schemeClr val="bg1"/>
                </a:solidFill>
                <a:latin typeface="微软雅黑" panose="020B0503020204020204" pitchFamily="34" charset="-122"/>
                <a:ea typeface="微软雅黑" panose="020B0503020204020204" pitchFamily="34" charset="-122"/>
              </a:rPr>
            </a:br>
            <a:endParaRPr lang="en-US" altLang="zh-CN" sz="3600" dirty="0">
              <a:solidFill>
                <a:schemeClr val="bg1"/>
              </a:solidFill>
              <a:latin typeface="微软雅黑" panose="020B0503020204020204" pitchFamily="34" charset="-122"/>
              <a:ea typeface="微软雅黑" panose="020B0503020204020204" pitchFamily="34" charset="-122"/>
            </a:endParaRPr>
          </a:p>
          <a:p>
            <a:br>
              <a:rPr lang="en-US" altLang="zh-CN" sz="3600" dirty="0">
                <a:solidFill>
                  <a:schemeClr val="bg1"/>
                </a:solidFill>
                <a:latin typeface="微软雅黑" panose="020B0503020204020204" pitchFamily="34" charset="-122"/>
                <a:ea typeface="微软雅黑" panose="020B0503020204020204" pitchFamily="34" charset="-122"/>
              </a:rPr>
            </a:br>
            <a:r>
              <a:rPr lang="zh-CN" altLang="en-US" sz="3600" dirty="0">
                <a:solidFill>
                  <a:schemeClr val="bg1"/>
                </a:solidFill>
                <a:latin typeface="微软雅黑" panose="020B0503020204020204" pitchFamily="34" charset="-122"/>
                <a:ea typeface="微软雅黑" panose="020B0503020204020204" pitchFamily="34" charset="-122"/>
              </a:rPr>
              <a:t>谢谢</a:t>
            </a:r>
            <a:r>
              <a:rPr lang="en-US" altLang="zh-CN" sz="3600" dirty="0">
                <a:solidFill>
                  <a:schemeClr val="bg1"/>
                </a:solidFill>
                <a:latin typeface="微软雅黑" panose="020B0503020204020204" pitchFamily="34" charset="-122"/>
                <a:ea typeface="微软雅黑" panose="020B0503020204020204" pitchFamily="34" charset="-122"/>
              </a:rPr>
              <a:t>!</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6" name="图片 2">
            <a:extLst>
              <a:ext uri="{FF2B5EF4-FFF2-40B4-BE49-F238E27FC236}">
                <a16:creationId xmlns:a16="http://schemas.microsoft.com/office/drawing/2014/main" id="{AD10D27C-C03F-44E3-A7F3-751FA9BF95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77679" y="319248"/>
            <a:ext cx="4325741" cy="1571193"/>
          </a:xfrm>
          <a:prstGeom prst="rect">
            <a:avLst/>
          </a:prstGeom>
        </p:spPr>
      </p:pic>
    </p:spTree>
    <p:extLst>
      <p:ext uri="{BB962C8B-B14F-4D97-AF65-F5344CB8AC3E}">
        <p14:creationId xmlns:p14="http://schemas.microsoft.com/office/powerpoint/2010/main" val="84146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DA8667-5F35-41B8-BD21-5EE92E2FCF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5957" y="-92445"/>
            <a:ext cx="11956999" cy="6362172"/>
          </a:xfrm>
          <a:prstGeom prst="rect">
            <a:avLst/>
          </a:prstGeom>
        </p:spPr>
      </p:pic>
      <p:grpSp>
        <p:nvGrpSpPr>
          <p:cNvPr id="5" name="Group 4">
            <a:extLst>
              <a:ext uri="{FF2B5EF4-FFF2-40B4-BE49-F238E27FC236}">
                <a16:creationId xmlns:a16="http://schemas.microsoft.com/office/drawing/2014/main" id="{80408626-BEDD-485C-83DE-C9195BEEB6DA}"/>
              </a:ext>
            </a:extLst>
          </p:cNvPr>
          <p:cNvGrpSpPr/>
          <p:nvPr/>
        </p:nvGrpSpPr>
        <p:grpSpPr>
          <a:xfrm>
            <a:off x="147572" y="4273823"/>
            <a:ext cx="3600579" cy="2404524"/>
            <a:chOff x="-2087057" y="3027642"/>
            <a:chExt cx="4317551" cy="2523759"/>
          </a:xfrm>
        </p:grpSpPr>
        <p:sp>
          <p:nvSpPr>
            <p:cNvPr id="6" name="TextBox 5">
              <a:extLst>
                <a:ext uri="{FF2B5EF4-FFF2-40B4-BE49-F238E27FC236}">
                  <a16:creationId xmlns:a16="http://schemas.microsoft.com/office/drawing/2014/main" id="{9E8CFF87-0130-4CBE-A78C-1F86CDFB17D8}"/>
                </a:ext>
              </a:extLst>
            </p:cNvPr>
            <p:cNvSpPr txBox="1"/>
            <p:nvPr/>
          </p:nvSpPr>
          <p:spPr>
            <a:xfrm>
              <a:off x="-2087057" y="3027642"/>
              <a:ext cx="2608159" cy="2384780"/>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defRPr/>
              </a:pPr>
              <a:r>
                <a:rPr lang="en-US" altLang="zh-CN" sz="12033" b="1" spc="-420" dirty="0">
                  <a:solidFill>
                    <a:srgbClr val="323232"/>
                  </a:solidFill>
                  <a:latin typeface="Segoe UI Light" panose="020B0502040204020203" pitchFamily="34" charset="0"/>
                  <a:ea typeface="MS PGothic" charset="0"/>
                  <a:cs typeface="Segoe UI Light" panose="020B0502040204020203" pitchFamily="34" charset="0"/>
                </a:rPr>
                <a:t>54</a:t>
              </a:r>
              <a:endParaRPr lang="en-US" sz="12033" b="1" spc="-420" dirty="0">
                <a:solidFill>
                  <a:srgbClr val="323232"/>
                </a:solidFill>
                <a:latin typeface="Segoe UI Light" panose="020B0502040204020203" pitchFamily="34" charset="0"/>
                <a:ea typeface="MS PGothic" charset="0"/>
                <a:cs typeface="Segoe UI Light" panose="020B0502040204020203" pitchFamily="34" charset="0"/>
              </a:endParaRPr>
            </a:p>
          </p:txBody>
        </p:sp>
        <p:sp>
          <p:nvSpPr>
            <p:cNvPr id="7" name="TextBox 6">
              <a:extLst>
                <a:ext uri="{FF2B5EF4-FFF2-40B4-BE49-F238E27FC236}">
                  <a16:creationId xmlns:a16="http://schemas.microsoft.com/office/drawing/2014/main" id="{A3DF3892-3BF1-49E4-9E8A-ABF50E145621}"/>
                </a:ext>
              </a:extLst>
            </p:cNvPr>
            <p:cNvSpPr txBox="1"/>
            <p:nvPr/>
          </p:nvSpPr>
          <p:spPr>
            <a:xfrm>
              <a:off x="-2006255" y="4543813"/>
              <a:ext cx="4236749" cy="1007588"/>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defRPr/>
              </a:pPr>
              <a:r>
                <a:rPr lang="en-US" sz="2800" dirty="0">
                  <a:solidFill>
                    <a:srgbClr val="323232"/>
                  </a:solidFill>
                  <a:latin typeface="Segoe UI Semilight" panose="020B0402040204020203" pitchFamily="34" charset="0"/>
                  <a:ea typeface="MS PGothic" panose="020B0600070205080204" pitchFamily="34" charset="-128"/>
                  <a:cs typeface="Segoe UI Semilight" panose="020B0402040204020203" pitchFamily="34" charset="0"/>
                </a:rPr>
                <a:t>Azure regions</a:t>
              </a:r>
            </a:p>
          </p:txBody>
        </p:sp>
      </p:grpSp>
      <p:sp>
        <p:nvSpPr>
          <p:cNvPr id="8" name="TextBox 7">
            <a:extLst>
              <a:ext uri="{FF2B5EF4-FFF2-40B4-BE49-F238E27FC236}">
                <a16:creationId xmlns:a16="http://schemas.microsoft.com/office/drawing/2014/main" id="{4C871099-6617-4223-8184-FF9CDD1F9522}"/>
              </a:ext>
            </a:extLst>
          </p:cNvPr>
          <p:cNvSpPr txBox="1"/>
          <p:nvPr/>
        </p:nvSpPr>
        <p:spPr>
          <a:xfrm>
            <a:off x="214957" y="6172471"/>
            <a:ext cx="4868959" cy="821559"/>
          </a:xfrm>
          <a:prstGeom prst="rect">
            <a:avLst/>
          </a:prstGeom>
          <a:noFill/>
          <a:ln>
            <a:noFill/>
          </a:ln>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384">
              <a:defRPr/>
            </a:pPr>
            <a:r>
              <a:rPr lang="en-US" sz="1800">
                <a:solidFill>
                  <a:srgbClr val="323232"/>
                </a:solidFill>
                <a:latin typeface="Segoe UI Light" panose="020B0502040204020203" pitchFamily="34" charset="0"/>
                <a:ea typeface="MS PGothic" panose="020B0600070205080204" pitchFamily="34" charset="-128"/>
                <a:cs typeface="Segoe UI Light" panose="020B0502040204020203" pitchFamily="34" charset="0"/>
              </a:rPr>
              <a:t>More than AWS and Google combined</a:t>
            </a:r>
          </a:p>
        </p:txBody>
      </p:sp>
      <p:sp>
        <p:nvSpPr>
          <p:cNvPr id="9" name="Rectangle 8">
            <a:extLst>
              <a:ext uri="{FF2B5EF4-FFF2-40B4-BE49-F238E27FC236}">
                <a16:creationId xmlns:a16="http://schemas.microsoft.com/office/drawing/2014/main" id="{7751E480-6B16-45EC-BA9B-1DB0831A9172}"/>
              </a:ext>
            </a:extLst>
          </p:cNvPr>
          <p:cNvSpPr/>
          <p:nvPr/>
        </p:nvSpPr>
        <p:spPr>
          <a:xfrm>
            <a:off x="7509288" y="696005"/>
            <a:ext cx="4825352" cy="382308"/>
          </a:xfrm>
          <a:prstGeom prst="rect">
            <a:avLst/>
          </a:prstGeom>
        </p:spPr>
        <p:txBody>
          <a:bodyPr wrap="none">
            <a:spAutoFit/>
          </a:bodyPr>
          <a:lstStyle/>
          <a:p>
            <a:pPr defTabSz="932418">
              <a:defRPr/>
            </a:pPr>
            <a:r>
              <a:rPr lang="en-US" sz="1836" dirty="0">
                <a:solidFill>
                  <a:srgbClr val="323232"/>
                </a:solidFill>
                <a:latin typeface="Segoe UI"/>
                <a:hlinkClick r:id="rId4"/>
              </a:rPr>
              <a:t>https://azure.microsoft.com/en-us/regions/</a:t>
            </a:r>
            <a:r>
              <a:rPr lang="en-US" sz="1836" dirty="0">
                <a:solidFill>
                  <a:srgbClr val="323232"/>
                </a:solidFill>
                <a:latin typeface="Segoe UI"/>
              </a:rPr>
              <a:t> </a:t>
            </a:r>
          </a:p>
        </p:txBody>
      </p:sp>
      <p:sp>
        <p:nvSpPr>
          <p:cNvPr id="11" name="Title 2">
            <a:extLst>
              <a:ext uri="{FF2B5EF4-FFF2-40B4-BE49-F238E27FC236}">
                <a16:creationId xmlns:a16="http://schemas.microsoft.com/office/drawing/2014/main" id="{D4814996-27B1-44CD-ACBF-F837EE1A3E38}"/>
              </a:ext>
            </a:extLst>
          </p:cNvPr>
          <p:cNvSpPr txBox="1">
            <a:spLocks/>
          </p:cNvSpPr>
          <p:nvPr/>
        </p:nvSpPr>
        <p:spPr>
          <a:xfrm>
            <a:off x="331572" y="38039"/>
            <a:ext cx="11885768" cy="917901"/>
          </a:xfrm>
          <a:prstGeom prst="rect">
            <a:avLst/>
          </a:prstGeom>
        </p:spPr>
        <p:txBody>
          <a:bodyPr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32384">
              <a:defRPr/>
            </a:pPr>
            <a:r>
              <a:rPr lang="en-US" altLang="zh-CN" sz="3598" kern="0" dirty="0">
                <a:solidFill>
                  <a:srgbClr val="0078D7">
                    <a:lumMod val="50000"/>
                  </a:srgbClr>
                </a:solidFill>
                <a:latin typeface="Segoe UI"/>
              </a:rPr>
              <a:t>Azure</a:t>
            </a:r>
            <a:r>
              <a:rPr lang="zh-CN" altLang="en-US" sz="3598" kern="0" dirty="0">
                <a:solidFill>
                  <a:srgbClr val="0078D7">
                    <a:lumMod val="50000"/>
                  </a:srgbClr>
                </a:solidFill>
                <a:latin typeface="Segoe UI"/>
              </a:rPr>
              <a:t>：全球最大部署的公有云</a:t>
            </a:r>
            <a:endParaRPr lang="zh-CN" altLang="en-US" sz="2856" dirty="0">
              <a:solidFill>
                <a:srgbClr val="0078D7">
                  <a:lumMod val="50000"/>
                </a:srgbClr>
              </a:solidFill>
              <a:latin typeface="Segoe UI"/>
              <a:ea typeface="微軟正黑體 Light" panose="020B0304030504040204" pitchFamily="34" charset="-120"/>
            </a:endParaRPr>
          </a:p>
        </p:txBody>
      </p:sp>
      <p:sp>
        <p:nvSpPr>
          <p:cNvPr id="2" name="矩形 1">
            <a:extLst>
              <a:ext uri="{FF2B5EF4-FFF2-40B4-BE49-F238E27FC236}">
                <a16:creationId xmlns:a16="http://schemas.microsoft.com/office/drawing/2014/main" id="{4B26D063-2D0E-4B7F-A139-4BFB24928F97}"/>
              </a:ext>
            </a:extLst>
          </p:cNvPr>
          <p:cNvSpPr/>
          <p:nvPr/>
        </p:nvSpPr>
        <p:spPr>
          <a:xfrm>
            <a:off x="4488843" y="5703102"/>
            <a:ext cx="6215769" cy="1067141"/>
          </a:xfrm>
          <a:prstGeom prst="rect">
            <a:avLst/>
          </a:prstGeom>
        </p:spPr>
        <p:txBody>
          <a:bodyPr>
            <a:spAutoFit/>
          </a:bodyPr>
          <a:lstStyle/>
          <a:p>
            <a:pPr defTabSz="932563">
              <a:defRPr/>
            </a:pPr>
            <a:r>
              <a:rPr lang="en-US" altLang="zh-CN" sz="4399" b="1" dirty="0">
                <a:solidFill>
                  <a:srgbClr val="323232"/>
                </a:solidFill>
                <a:latin typeface="&amp;quot"/>
              </a:rPr>
              <a:t>140</a:t>
            </a:r>
          </a:p>
          <a:p>
            <a:pPr defTabSz="932563">
              <a:defRPr/>
            </a:pPr>
            <a:r>
              <a:rPr lang="en-US" altLang="zh-CN" dirty="0">
                <a:solidFill>
                  <a:srgbClr val="323232"/>
                </a:solidFill>
              </a:rPr>
              <a:t>Available countries </a:t>
            </a:r>
          </a:p>
        </p:txBody>
      </p:sp>
    </p:spTree>
    <p:extLst>
      <p:ext uri="{BB962C8B-B14F-4D97-AF65-F5344CB8AC3E}">
        <p14:creationId xmlns:p14="http://schemas.microsoft.com/office/powerpoint/2010/main" val="3782445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天空, 水, 户外, 船&#10;&#10;自动生成的说明">
            <a:extLst>
              <a:ext uri="{FF2B5EF4-FFF2-40B4-BE49-F238E27FC236}">
                <a16:creationId xmlns:a16="http://schemas.microsoft.com/office/drawing/2014/main" id="{054D0473-1592-4619-A1FA-DCE8E43AE72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179792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9A6F33-6C34-487E-AF54-0E9BD96F54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20495889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26D18E9D-5A19-4E6E-BFE3-45A93EE6FBE6}"/>
              </a:ext>
            </a:extLst>
          </p:cNvPr>
          <p:cNvGrpSpPr/>
          <p:nvPr/>
        </p:nvGrpSpPr>
        <p:grpSpPr>
          <a:xfrm>
            <a:off x="868962" y="372752"/>
            <a:ext cx="10691464" cy="6274656"/>
            <a:chOff x="839788" y="346075"/>
            <a:chExt cx="10514013" cy="6170513"/>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839788" y="346075"/>
              <a:ext cx="4581525" cy="3454400"/>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228730" y="472178"/>
              <a:ext cx="8125071" cy="6044410"/>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tx1">
                    <a:lumMod val="25000"/>
                    <a:lumOff val="75000"/>
                  </a:schemeClr>
                </a:solidFill>
                <a:prstDash val="solid"/>
                <a:miter/>
              </a:ln>
            </p:spPr>
            <p:txBody>
              <a:bodyPr rtlCol="0" anchor="ctr"/>
              <a:lstStyle/>
              <a:p>
                <a:pPr defTabSz="932384">
                  <a:defRPr/>
                </a:pPr>
                <a:endParaRPr lang="en-US" dirty="0">
                  <a:solidFill>
                    <a:srgbClr val="1A1A1A"/>
                  </a:solidFill>
                  <a:latin typeface="Segoe UI"/>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840988" y="348322"/>
            <a:ext cx="10750833" cy="6302507"/>
            <a:chOff x="826141" y="332996"/>
            <a:chExt cx="10535048" cy="6176008"/>
          </a:xfrm>
          <a:solidFill>
            <a:srgbClr val="0078D4"/>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594288" y="1948870"/>
              <a:ext cx="212429" cy="212429"/>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21344" y="338772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384">
                <a:defRPr/>
              </a:pPr>
              <a:endParaRPr lang="en-US" dirty="0">
                <a:solidFill>
                  <a:srgbClr val="1A1A1A"/>
                </a:solidFill>
                <a:latin typeface="Segoe UI"/>
              </a:endParaRPr>
            </a:p>
          </p:txBody>
        </p:sp>
      </p:grpSp>
      <p:sp>
        <p:nvSpPr>
          <p:cNvPr id="2" name="Rectangle 1">
            <a:extLst>
              <a:ext uri="{FF2B5EF4-FFF2-40B4-BE49-F238E27FC236}">
                <a16:creationId xmlns:a16="http://schemas.microsoft.com/office/drawing/2014/main" id="{58716C42-42D8-44C0-964F-71B07ED42E21}"/>
              </a:ext>
            </a:extLst>
          </p:cNvPr>
          <p:cNvSpPr/>
          <p:nvPr/>
        </p:nvSpPr>
        <p:spPr bwMode="auto">
          <a:xfrm>
            <a:off x="151510" y="201237"/>
            <a:ext cx="12133456" cy="659205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gradFill>
                <a:gsLst>
                  <a:gs pos="0">
                    <a:srgbClr val="FFFFFF"/>
                  </a:gs>
                  <a:gs pos="100000">
                    <a:srgbClr val="FFFFFF"/>
                  </a:gs>
                </a:gsLst>
                <a:lin ang="5400000" scaled="0"/>
              </a:gradFill>
              <a:latin typeface="Segoe UI"/>
              <a:cs typeface="Segoe UI" pitchFamily="34" charset="0"/>
            </a:endParaRPr>
          </a:p>
        </p:txBody>
      </p:sp>
      <p:sp>
        <p:nvSpPr>
          <p:cNvPr id="1014" name="Rectangle 1013">
            <a:extLst>
              <a:ext uri="{FF2B5EF4-FFF2-40B4-BE49-F238E27FC236}">
                <a16:creationId xmlns:a16="http://schemas.microsoft.com/office/drawing/2014/main" id="{4465C109-4EB1-489E-B5B1-836C5FE18FD3}"/>
              </a:ext>
            </a:extLst>
          </p:cNvPr>
          <p:cNvSpPr/>
          <p:nvPr/>
        </p:nvSpPr>
        <p:spPr>
          <a:xfrm>
            <a:off x="949184" y="3295236"/>
            <a:ext cx="2144684" cy="922223"/>
          </a:xfrm>
          <a:prstGeom prst="rect">
            <a:avLst/>
          </a:prstGeom>
        </p:spPr>
        <p:txBody>
          <a:bodyPr wrap="square" lIns="0" tIns="0" rIns="0" bIns="0" anchor="ctr" anchorCtr="0">
            <a:spAutoFit/>
          </a:bodyPr>
          <a:lstStyle/>
          <a:p>
            <a:pPr algn="ctr" defTabSz="950791">
              <a:lnSpc>
                <a:spcPct val="90000"/>
              </a:lnSpc>
              <a:defRPr/>
            </a:pPr>
            <a: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Azure</a:t>
            </a:r>
          </a:p>
          <a:p>
            <a:pPr algn="ctr" defTabSz="950791">
              <a:lnSpc>
                <a:spcPct val="90000"/>
              </a:lnSpc>
              <a:defRPr/>
            </a:pPr>
            <a:r>
              <a:rPr lang="zh-CN" altLang="en-US" sz="3264">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公有云</a:t>
            </a:r>
            <a:endPar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endParaRPr>
          </a:p>
        </p:txBody>
      </p:sp>
      <p:sp>
        <p:nvSpPr>
          <p:cNvPr id="1015" name="Rectangle 1014">
            <a:extLst>
              <a:ext uri="{FF2B5EF4-FFF2-40B4-BE49-F238E27FC236}">
                <a16:creationId xmlns:a16="http://schemas.microsoft.com/office/drawing/2014/main" id="{1289E4E2-0170-4928-ACB6-2AF4C1463702}"/>
              </a:ext>
            </a:extLst>
          </p:cNvPr>
          <p:cNvSpPr/>
          <p:nvPr/>
        </p:nvSpPr>
        <p:spPr>
          <a:xfrm>
            <a:off x="3199967" y="3310009"/>
            <a:ext cx="2659783" cy="922223"/>
          </a:xfrm>
          <a:prstGeom prst="rect">
            <a:avLst/>
          </a:prstGeom>
        </p:spPr>
        <p:txBody>
          <a:bodyPr wrap="square" lIns="0" tIns="0" rIns="0" bIns="0" anchor="ctr" anchorCtr="0">
            <a:spAutoFit/>
          </a:bodyPr>
          <a:lstStyle/>
          <a:p>
            <a:pPr algn="ctr" defTabSz="950791">
              <a:lnSpc>
                <a:spcPct val="90000"/>
              </a:lnSpc>
              <a:defRPr/>
            </a:pPr>
            <a: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Azure Stack</a:t>
            </a:r>
            <a:b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br>
            <a:r>
              <a:rPr lang="zh-CN" altLang="en-US" sz="3264">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混合云</a:t>
            </a:r>
            <a:endPar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endParaRPr>
          </a:p>
        </p:txBody>
      </p:sp>
      <p:sp>
        <p:nvSpPr>
          <p:cNvPr id="1016" name="Rectangle 1015">
            <a:extLst>
              <a:ext uri="{FF2B5EF4-FFF2-40B4-BE49-F238E27FC236}">
                <a16:creationId xmlns:a16="http://schemas.microsoft.com/office/drawing/2014/main" id="{71D0A884-9814-48C6-8ED4-25B33DD0C57C}"/>
              </a:ext>
            </a:extLst>
          </p:cNvPr>
          <p:cNvSpPr/>
          <p:nvPr/>
        </p:nvSpPr>
        <p:spPr>
          <a:xfrm>
            <a:off x="5965848" y="3310009"/>
            <a:ext cx="3324313" cy="922223"/>
          </a:xfrm>
          <a:prstGeom prst="rect">
            <a:avLst/>
          </a:prstGeom>
        </p:spPr>
        <p:txBody>
          <a:bodyPr wrap="square" lIns="0" tIns="0" rIns="0" bIns="0" anchor="ctr" anchorCtr="0">
            <a:spAutoFit/>
          </a:bodyPr>
          <a:lstStyle/>
          <a:p>
            <a:pPr algn="ctr" defTabSz="950791">
              <a:lnSpc>
                <a:spcPct val="90000"/>
              </a:lnSpc>
              <a:defRPr/>
            </a:pPr>
            <a: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Azure IoT Edge</a:t>
            </a:r>
            <a:b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br>
            <a:r>
              <a:rPr lang="zh-CN" altLang="en-US" sz="3264">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物联网</a:t>
            </a:r>
            <a:endPar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endParaRPr>
          </a:p>
        </p:txBody>
      </p:sp>
      <p:sp>
        <p:nvSpPr>
          <p:cNvPr id="1018" name="Rectangle 1017">
            <a:extLst>
              <a:ext uri="{FF2B5EF4-FFF2-40B4-BE49-F238E27FC236}">
                <a16:creationId xmlns:a16="http://schemas.microsoft.com/office/drawing/2014/main" id="{D1FB7626-B465-43F3-BD39-C7E08B418FAB}"/>
              </a:ext>
            </a:extLst>
          </p:cNvPr>
          <p:cNvSpPr/>
          <p:nvPr/>
        </p:nvSpPr>
        <p:spPr>
          <a:xfrm>
            <a:off x="9396257" y="3291065"/>
            <a:ext cx="1979122" cy="922223"/>
          </a:xfrm>
          <a:prstGeom prst="rect">
            <a:avLst/>
          </a:prstGeom>
        </p:spPr>
        <p:txBody>
          <a:bodyPr wrap="square" lIns="0" tIns="0" rIns="0" bIns="0" anchor="ctr" anchorCtr="0">
            <a:spAutoFit/>
          </a:bodyPr>
          <a:lstStyle/>
          <a:p>
            <a:pPr algn="ctr" defTabSz="950791">
              <a:lnSpc>
                <a:spcPct val="90000"/>
              </a:lnSpc>
              <a:defRPr/>
            </a:pPr>
            <a: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Azure</a:t>
            </a:r>
            <a:b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br>
            <a:r>
              <a:rPr lang="en-US" sz="3264" dirty="0">
                <a:gradFill>
                  <a:gsLst>
                    <a:gs pos="100000">
                      <a:srgbClr val="505050"/>
                    </a:gs>
                    <a:gs pos="0">
                      <a:srgbClr val="505050"/>
                    </a:gs>
                  </a:gsLst>
                  <a:lin ang="5400000" scaled="1"/>
                </a:gradFill>
                <a:latin typeface="Segoe UI" panose="020B0502040204020203" pitchFamily="34" charset="0"/>
                <a:cs typeface="Segoe UI" panose="020B0502040204020203" pitchFamily="34" charset="0"/>
              </a:rPr>
              <a:t>Sphere</a:t>
            </a:r>
          </a:p>
        </p:txBody>
      </p:sp>
      <p:sp>
        <p:nvSpPr>
          <p:cNvPr id="908" name="Title 2">
            <a:extLst>
              <a:ext uri="{FF2B5EF4-FFF2-40B4-BE49-F238E27FC236}">
                <a16:creationId xmlns:a16="http://schemas.microsoft.com/office/drawing/2014/main" id="{B7ABB775-B965-494E-BFE0-07D8A769D69F}"/>
              </a:ext>
            </a:extLst>
          </p:cNvPr>
          <p:cNvSpPr txBox="1">
            <a:spLocks/>
          </p:cNvSpPr>
          <p:nvPr/>
        </p:nvSpPr>
        <p:spPr>
          <a:xfrm>
            <a:off x="600100" y="1186955"/>
            <a:ext cx="11236276" cy="564947"/>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121"/>
            <a:r>
              <a:rPr lang="en-US" sz="3672" dirty="0">
                <a:gradFill>
                  <a:gsLst>
                    <a:gs pos="1250">
                      <a:srgbClr val="1A1A1A"/>
                    </a:gs>
                    <a:gs pos="100000">
                      <a:srgbClr val="1A1A1A"/>
                    </a:gs>
                  </a:gsLst>
                  <a:lin ang="5400000" scaled="0"/>
                </a:gradFill>
                <a:latin typeface="Segoe UI Semibold"/>
              </a:rPr>
              <a:t>Azure</a:t>
            </a:r>
            <a:r>
              <a:rPr lang="zh-CN" altLang="en-US" sz="3672">
                <a:gradFill>
                  <a:gsLst>
                    <a:gs pos="1250">
                      <a:srgbClr val="1A1A1A"/>
                    </a:gs>
                    <a:gs pos="100000">
                      <a:srgbClr val="1A1A1A"/>
                    </a:gs>
                  </a:gsLst>
                  <a:lin ang="5400000" scaled="0"/>
                </a:gradFill>
                <a:latin typeface="Segoe UI Semibold"/>
              </a:rPr>
              <a:t>：</a:t>
            </a:r>
            <a:r>
              <a:rPr lang="zh-CN" altLang="en-US" sz="3672" b="0">
                <a:gradFill>
                  <a:gsLst>
                    <a:gs pos="1250">
                      <a:srgbClr val="1A1A1A"/>
                    </a:gs>
                    <a:gs pos="100000">
                      <a:srgbClr val="1A1A1A"/>
                    </a:gs>
                  </a:gsLst>
                  <a:lin ang="5400000" scaled="0"/>
                </a:gradFill>
                <a:latin typeface="Segoe UI Semibold"/>
              </a:rPr>
              <a:t>世界的计算机</a:t>
            </a:r>
            <a:endParaRPr lang="en-US" sz="3672" b="0" dirty="0">
              <a:gradFill>
                <a:gsLst>
                  <a:gs pos="1250">
                    <a:srgbClr val="1A1A1A"/>
                  </a:gs>
                  <a:gs pos="100000">
                    <a:srgbClr val="1A1A1A"/>
                  </a:gs>
                </a:gsLst>
                <a:lin ang="5400000" scaled="0"/>
              </a:gradFill>
              <a:latin typeface="Segoe UI Semibold"/>
            </a:endParaRPr>
          </a:p>
        </p:txBody>
      </p:sp>
      <p:grpSp>
        <p:nvGrpSpPr>
          <p:cNvPr id="911" name="Group 910">
            <a:extLst>
              <a:ext uri="{FF2B5EF4-FFF2-40B4-BE49-F238E27FC236}">
                <a16:creationId xmlns:a16="http://schemas.microsoft.com/office/drawing/2014/main" id="{D20055A4-5E77-4ED5-9571-C67FE1E76CF1}"/>
              </a:ext>
            </a:extLst>
          </p:cNvPr>
          <p:cNvGrpSpPr/>
          <p:nvPr/>
        </p:nvGrpSpPr>
        <p:grpSpPr>
          <a:xfrm>
            <a:off x="176602" y="7449193"/>
            <a:ext cx="12120981" cy="789788"/>
            <a:chOff x="171449" y="150989"/>
            <a:chExt cx="11886080" cy="774482"/>
          </a:xfrm>
        </p:grpSpPr>
        <p:grpSp>
          <p:nvGrpSpPr>
            <p:cNvPr id="912" name="Group 911">
              <a:extLst>
                <a:ext uri="{FF2B5EF4-FFF2-40B4-BE49-F238E27FC236}">
                  <a16:creationId xmlns:a16="http://schemas.microsoft.com/office/drawing/2014/main" id="{B076BA99-A835-41F4-8D6F-FD6458C63A55}"/>
                </a:ext>
              </a:extLst>
            </p:cNvPr>
            <p:cNvGrpSpPr/>
            <p:nvPr/>
          </p:nvGrpSpPr>
          <p:grpSpPr>
            <a:xfrm>
              <a:off x="171449" y="150989"/>
              <a:ext cx="11886080" cy="774482"/>
              <a:chOff x="171449" y="150989"/>
              <a:chExt cx="11886080" cy="774482"/>
            </a:xfrm>
          </p:grpSpPr>
          <p:sp>
            <p:nvSpPr>
              <p:cNvPr id="927" name="矩形 3">
                <a:extLst>
                  <a:ext uri="{FF2B5EF4-FFF2-40B4-BE49-F238E27FC236}">
                    <a16:creationId xmlns:a16="http://schemas.microsoft.com/office/drawing/2014/main" id="{9577E9DC-9D0D-46E6-A7AF-AC2056CC85BC}"/>
                  </a:ext>
                </a:extLst>
              </p:cNvPr>
              <p:cNvSpPr/>
              <p:nvPr/>
            </p:nvSpPr>
            <p:spPr bwMode="auto">
              <a:xfrm>
                <a:off x="1039608"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8" name="矩形 4">
                <a:extLst>
                  <a:ext uri="{FF2B5EF4-FFF2-40B4-BE49-F238E27FC236}">
                    <a16:creationId xmlns:a16="http://schemas.microsoft.com/office/drawing/2014/main" id="{61902772-0675-4161-81AD-8FDE006E746B}"/>
                  </a:ext>
                </a:extLst>
              </p:cNvPr>
              <p:cNvSpPr/>
              <p:nvPr/>
            </p:nvSpPr>
            <p:spPr bwMode="auto">
              <a:xfrm>
                <a:off x="1893277"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9" name="矩形 5">
                <a:extLst>
                  <a:ext uri="{FF2B5EF4-FFF2-40B4-BE49-F238E27FC236}">
                    <a16:creationId xmlns:a16="http://schemas.microsoft.com/office/drawing/2014/main" id="{2AB2FC5F-5FD6-4EAB-8097-27C9FCEDA9E0}"/>
                  </a:ext>
                </a:extLst>
              </p:cNvPr>
              <p:cNvSpPr/>
              <p:nvPr/>
            </p:nvSpPr>
            <p:spPr bwMode="auto">
              <a:xfrm>
                <a:off x="2746946"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0" name="矩形 6">
                <a:extLst>
                  <a:ext uri="{FF2B5EF4-FFF2-40B4-BE49-F238E27FC236}">
                    <a16:creationId xmlns:a16="http://schemas.microsoft.com/office/drawing/2014/main" id="{37541EFF-002C-47C5-8D2E-D1EAF9F4BBA4}"/>
                  </a:ext>
                </a:extLst>
              </p:cNvPr>
              <p:cNvSpPr/>
              <p:nvPr/>
            </p:nvSpPr>
            <p:spPr bwMode="auto">
              <a:xfrm>
                <a:off x="3600616"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1" name="矩形 7">
                <a:extLst>
                  <a:ext uri="{FF2B5EF4-FFF2-40B4-BE49-F238E27FC236}">
                    <a16:creationId xmlns:a16="http://schemas.microsoft.com/office/drawing/2014/main" id="{AC6DE202-AEAA-430C-802E-3481AAFBBA83}"/>
                  </a:ext>
                </a:extLst>
              </p:cNvPr>
              <p:cNvSpPr/>
              <p:nvPr/>
            </p:nvSpPr>
            <p:spPr bwMode="auto">
              <a:xfrm>
                <a:off x="4454285"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2" name="矩形 8">
                <a:extLst>
                  <a:ext uri="{FF2B5EF4-FFF2-40B4-BE49-F238E27FC236}">
                    <a16:creationId xmlns:a16="http://schemas.microsoft.com/office/drawing/2014/main" id="{7C6ADE97-4FAA-4A6B-9B97-A6FBBC7E252A}"/>
                  </a:ext>
                </a:extLst>
              </p:cNvPr>
              <p:cNvSpPr/>
              <p:nvPr/>
            </p:nvSpPr>
            <p:spPr bwMode="auto">
              <a:xfrm>
                <a:off x="5307955"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3" name="矩形 9">
                <a:extLst>
                  <a:ext uri="{FF2B5EF4-FFF2-40B4-BE49-F238E27FC236}">
                    <a16:creationId xmlns:a16="http://schemas.microsoft.com/office/drawing/2014/main" id="{BED6678D-ED1D-4A60-AF7B-EB7E679895E9}"/>
                  </a:ext>
                </a:extLst>
              </p:cNvPr>
              <p:cNvSpPr/>
              <p:nvPr/>
            </p:nvSpPr>
            <p:spPr bwMode="auto">
              <a:xfrm>
                <a:off x="6161624"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4" name="矩形 10">
                <a:extLst>
                  <a:ext uri="{FF2B5EF4-FFF2-40B4-BE49-F238E27FC236}">
                    <a16:creationId xmlns:a16="http://schemas.microsoft.com/office/drawing/2014/main" id="{1F0C028A-5C12-46D6-9C03-8061138A4C01}"/>
                  </a:ext>
                </a:extLst>
              </p:cNvPr>
              <p:cNvSpPr/>
              <p:nvPr/>
            </p:nvSpPr>
            <p:spPr bwMode="auto">
              <a:xfrm>
                <a:off x="7015293"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5" name="矩形 11">
                <a:extLst>
                  <a:ext uri="{FF2B5EF4-FFF2-40B4-BE49-F238E27FC236}">
                    <a16:creationId xmlns:a16="http://schemas.microsoft.com/office/drawing/2014/main" id="{7687B0D5-7152-45D6-B94E-18F49615E3AC}"/>
                  </a:ext>
                </a:extLst>
              </p:cNvPr>
              <p:cNvSpPr/>
              <p:nvPr/>
            </p:nvSpPr>
            <p:spPr bwMode="auto">
              <a:xfrm>
                <a:off x="7868963"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6" name="矩形 12">
                <a:extLst>
                  <a:ext uri="{FF2B5EF4-FFF2-40B4-BE49-F238E27FC236}">
                    <a16:creationId xmlns:a16="http://schemas.microsoft.com/office/drawing/2014/main" id="{A613C694-7718-43A8-A0F4-0E53BC417B0F}"/>
                  </a:ext>
                </a:extLst>
              </p:cNvPr>
              <p:cNvSpPr/>
              <p:nvPr/>
            </p:nvSpPr>
            <p:spPr bwMode="auto">
              <a:xfrm>
                <a:off x="8722632"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7" name="矩形 13">
                <a:extLst>
                  <a:ext uri="{FF2B5EF4-FFF2-40B4-BE49-F238E27FC236}">
                    <a16:creationId xmlns:a16="http://schemas.microsoft.com/office/drawing/2014/main" id="{7A0C660C-2D8E-4C93-8F90-27AB0A8A08AE}"/>
                  </a:ext>
                </a:extLst>
              </p:cNvPr>
              <p:cNvSpPr/>
              <p:nvPr/>
            </p:nvSpPr>
            <p:spPr bwMode="auto">
              <a:xfrm>
                <a:off x="9576301" y="150989"/>
                <a:ext cx="759398" cy="774482"/>
              </a:xfrm>
              <a:prstGeom prst="rect">
                <a:avLst/>
              </a:prstGeom>
              <a:solidFill>
                <a:srgbClr val="F05B4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8" name="矩形 14">
                <a:extLst>
                  <a:ext uri="{FF2B5EF4-FFF2-40B4-BE49-F238E27FC236}">
                    <a16:creationId xmlns:a16="http://schemas.microsoft.com/office/drawing/2014/main" id="{953A51E7-81B9-4687-83C5-A0A266C293E0}"/>
                  </a:ext>
                </a:extLst>
              </p:cNvPr>
              <p:cNvSpPr/>
              <p:nvPr/>
            </p:nvSpPr>
            <p:spPr bwMode="auto">
              <a:xfrm>
                <a:off x="10429973"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9" name="矩形 87">
                <a:extLst>
                  <a:ext uri="{FF2B5EF4-FFF2-40B4-BE49-F238E27FC236}">
                    <a16:creationId xmlns:a16="http://schemas.microsoft.com/office/drawing/2014/main" id="{63465722-8D6B-4692-B1C0-C19CA2225CD1}"/>
                  </a:ext>
                </a:extLst>
              </p:cNvPr>
              <p:cNvSpPr/>
              <p:nvPr/>
            </p:nvSpPr>
            <p:spPr bwMode="auto">
              <a:xfrm>
                <a:off x="11298131"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0" name="矩形 101">
                <a:extLst>
                  <a:ext uri="{FF2B5EF4-FFF2-40B4-BE49-F238E27FC236}">
                    <a16:creationId xmlns:a16="http://schemas.microsoft.com/office/drawing/2014/main" id="{71BE52F0-ED3B-4BE6-8254-73C528D57628}"/>
                  </a:ext>
                </a:extLst>
              </p:cNvPr>
              <p:cNvSpPr/>
              <p:nvPr/>
            </p:nvSpPr>
            <p:spPr bwMode="auto">
              <a:xfrm>
                <a:off x="171449" y="15098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13" name="Picture 207">
              <a:extLst>
                <a:ext uri="{FF2B5EF4-FFF2-40B4-BE49-F238E27FC236}">
                  <a16:creationId xmlns:a16="http://schemas.microsoft.com/office/drawing/2014/main" id="{58553D57-3FE4-4357-919F-773B178EA9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2285" y="347868"/>
              <a:ext cx="652712" cy="404573"/>
            </a:xfrm>
            <a:prstGeom prst="rect">
              <a:avLst/>
            </a:prstGeom>
            <a:solidFill>
              <a:schemeClr val="bg1"/>
            </a:solidFill>
            <a:ln>
              <a:noFill/>
            </a:ln>
          </p:spPr>
        </p:pic>
        <p:pic>
          <p:nvPicPr>
            <p:cNvPr id="914" name="Picture 208">
              <a:extLst>
                <a:ext uri="{FF2B5EF4-FFF2-40B4-BE49-F238E27FC236}">
                  <a16:creationId xmlns:a16="http://schemas.microsoft.com/office/drawing/2014/main" id="{1F86715E-CD18-43EE-9448-770E600F6E0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45909" y="403126"/>
              <a:ext cx="669759" cy="250777"/>
            </a:xfrm>
            <a:prstGeom prst="rect">
              <a:avLst/>
            </a:prstGeom>
            <a:solidFill>
              <a:schemeClr val="bg1"/>
            </a:solidFill>
            <a:ln>
              <a:noFill/>
            </a:ln>
          </p:spPr>
        </p:pic>
        <p:pic>
          <p:nvPicPr>
            <p:cNvPr id="915" name="图片 258">
              <a:extLst>
                <a:ext uri="{FF2B5EF4-FFF2-40B4-BE49-F238E27FC236}">
                  <a16:creationId xmlns:a16="http://schemas.microsoft.com/office/drawing/2014/main" id="{6F257AC7-1F31-4738-B8C8-1E86BF85904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48408" y="416065"/>
              <a:ext cx="683791" cy="327511"/>
            </a:xfrm>
            <a:prstGeom prst="rect">
              <a:avLst/>
            </a:prstGeom>
            <a:solidFill>
              <a:schemeClr val="bg1"/>
            </a:solidFill>
            <a:ln>
              <a:noFill/>
            </a:ln>
          </p:spPr>
        </p:pic>
        <p:pic>
          <p:nvPicPr>
            <p:cNvPr id="916" name="Picture 214">
              <a:extLst>
                <a:ext uri="{FF2B5EF4-FFF2-40B4-BE49-F238E27FC236}">
                  <a16:creationId xmlns:a16="http://schemas.microsoft.com/office/drawing/2014/main" id="{E67F783F-5510-43AD-925D-012EF658226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469027" y="444152"/>
              <a:ext cx="685801" cy="297181"/>
            </a:xfrm>
            <a:prstGeom prst="rect">
              <a:avLst/>
            </a:prstGeom>
            <a:solidFill>
              <a:schemeClr val="bg1"/>
            </a:solidFill>
            <a:ln>
              <a:noFill/>
            </a:ln>
          </p:spPr>
        </p:pic>
        <p:pic>
          <p:nvPicPr>
            <p:cNvPr id="917" name="Picture 222">
              <a:extLst>
                <a:ext uri="{FF2B5EF4-FFF2-40B4-BE49-F238E27FC236}">
                  <a16:creationId xmlns:a16="http://schemas.microsoft.com/office/drawing/2014/main" id="{DE9FB216-A827-480B-A826-1753FE85F1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344505" y="379595"/>
              <a:ext cx="664627" cy="437254"/>
            </a:xfrm>
            <a:prstGeom prst="rect">
              <a:avLst/>
            </a:prstGeom>
            <a:solidFill>
              <a:schemeClr val="bg1"/>
            </a:solidFill>
            <a:ln>
              <a:noFill/>
            </a:ln>
          </p:spPr>
        </p:pic>
        <p:pic>
          <p:nvPicPr>
            <p:cNvPr id="918" name="图片 268">
              <a:extLst>
                <a:ext uri="{FF2B5EF4-FFF2-40B4-BE49-F238E27FC236}">
                  <a16:creationId xmlns:a16="http://schemas.microsoft.com/office/drawing/2014/main" id="{DBEEC256-EFC2-4456-9BE6-D38BDE26FD7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4183" t="4038" r="6609" b="4448"/>
            <a:stretch/>
          </p:blipFill>
          <p:spPr>
            <a:xfrm>
              <a:off x="6244357" y="255588"/>
              <a:ext cx="595386" cy="610784"/>
            </a:xfrm>
            <a:prstGeom prst="rect">
              <a:avLst/>
            </a:prstGeom>
          </p:spPr>
        </p:pic>
        <p:pic>
          <p:nvPicPr>
            <p:cNvPr id="919" name="图片 273">
              <a:extLst>
                <a:ext uri="{FF2B5EF4-FFF2-40B4-BE49-F238E27FC236}">
                  <a16:creationId xmlns:a16="http://schemas.microsoft.com/office/drawing/2014/main" id="{7AF059AF-94F7-4D72-B65E-3204163FB9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28643" y="274627"/>
              <a:ext cx="525980" cy="525980"/>
            </a:xfrm>
            <a:prstGeom prst="rect">
              <a:avLst/>
            </a:prstGeom>
          </p:spPr>
        </p:pic>
        <p:pic>
          <p:nvPicPr>
            <p:cNvPr id="920" name="Picture Placeholder 61">
              <a:extLst>
                <a:ext uri="{FF2B5EF4-FFF2-40B4-BE49-F238E27FC236}">
                  <a16:creationId xmlns:a16="http://schemas.microsoft.com/office/drawing/2014/main" id="{0B51F117-7F29-4257-9370-9CCDB8C95BE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9262" r="-9317" b="-8610"/>
            <a:stretch/>
          </p:blipFill>
          <p:spPr>
            <a:xfrm>
              <a:off x="2761725" y="348045"/>
              <a:ext cx="732519" cy="406787"/>
            </a:xfrm>
            <a:prstGeom prst="rect">
              <a:avLst/>
            </a:prstGeom>
            <a:ln>
              <a:noFill/>
            </a:ln>
          </p:spPr>
        </p:pic>
        <p:pic>
          <p:nvPicPr>
            <p:cNvPr id="921" name="图片 298">
              <a:extLst>
                <a:ext uri="{FF2B5EF4-FFF2-40B4-BE49-F238E27FC236}">
                  <a16:creationId xmlns:a16="http://schemas.microsoft.com/office/drawing/2014/main" id="{31671BB6-1E48-4E4D-B350-E6E2A7B671A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065230" y="458158"/>
              <a:ext cx="675811" cy="178813"/>
            </a:xfrm>
            <a:prstGeom prst="rect">
              <a:avLst/>
            </a:prstGeom>
          </p:spPr>
        </p:pic>
        <p:pic>
          <p:nvPicPr>
            <p:cNvPr id="922" name="图片 300">
              <a:extLst>
                <a:ext uri="{FF2B5EF4-FFF2-40B4-BE49-F238E27FC236}">
                  <a16:creationId xmlns:a16="http://schemas.microsoft.com/office/drawing/2014/main" id="{C1F7E046-533E-41A2-BFB8-3AC332EA846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07326" y="379548"/>
              <a:ext cx="676406" cy="344352"/>
            </a:xfrm>
            <a:prstGeom prst="rect">
              <a:avLst/>
            </a:prstGeom>
          </p:spPr>
        </p:pic>
        <p:pic>
          <p:nvPicPr>
            <p:cNvPr id="923" name="图片 302">
              <a:extLst>
                <a:ext uri="{FF2B5EF4-FFF2-40B4-BE49-F238E27FC236}">
                  <a16:creationId xmlns:a16="http://schemas.microsoft.com/office/drawing/2014/main" id="{9EE9DE28-EE2A-4D64-9191-70BB5846AEF6}"/>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529138" y="242888"/>
              <a:ext cx="614362" cy="542925"/>
            </a:xfrm>
            <a:prstGeom prst="rect">
              <a:avLst/>
            </a:prstGeom>
          </p:spPr>
        </p:pic>
        <p:pic>
          <p:nvPicPr>
            <p:cNvPr id="924" name="图片 305">
              <a:extLst>
                <a:ext uri="{FF2B5EF4-FFF2-40B4-BE49-F238E27FC236}">
                  <a16:creationId xmlns:a16="http://schemas.microsoft.com/office/drawing/2014/main" id="{C079F719-BF7D-445C-957C-42D175D72E4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647737" y="255588"/>
              <a:ext cx="631245" cy="631245"/>
            </a:xfrm>
            <a:prstGeom prst="rect">
              <a:avLst/>
            </a:prstGeom>
          </p:spPr>
        </p:pic>
        <p:pic>
          <p:nvPicPr>
            <p:cNvPr id="925" name="图片 307">
              <a:extLst>
                <a:ext uri="{FF2B5EF4-FFF2-40B4-BE49-F238E27FC236}">
                  <a16:creationId xmlns:a16="http://schemas.microsoft.com/office/drawing/2014/main" id="{CB51620B-C06F-49CD-BED8-73FAD11AD10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796049" y="238003"/>
              <a:ext cx="616259" cy="616259"/>
            </a:xfrm>
            <a:prstGeom prst="rect">
              <a:avLst/>
            </a:prstGeom>
          </p:spPr>
        </p:pic>
        <p:pic>
          <p:nvPicPr>
            <p:cNvPr id="926" name="图片 1" descr="image001">
              <a:extLst>
                <a:ext uri="{FF2B5EF4-FFF2-40B4-BE49-F238E27FC236}">
                  <a16:creationId xmlns:a16="http://schemas.microsoft.com/office/drawing/2014/main" id="{70C7B655-32D3-42D0-8EA1-E4298BB8883D}"/>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218720" y="383382"/>
              <a:ext cx="674595" cy="34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1" name="Group 940">
            <a:extLst>
              <a:ext uri="{FF2B5EF4-FFF2-40B4-BE49-F238E27FC236}">
                <a16:creationId xmlns:a16="http://schemas.microsoft.com/office/drawing/2014/main" id="{E4550CCD-17C4-4CFD-B17B-BBFFDBB3DD59}"/>
              </a:ext>
            </a:extLst>
          </p:cNvPr>
          <p:cNvGrpSpPr/>
          <p:nvPr/>
        </p:nvGrpSpPr>
        <p:grpSpPr>
          <a:xfrm>
            <a:off x="176602" y="9118663"/>
            <a:ext cx="12120981" cy="906129"/>
            <a:chOff x="171449" y="1788105"/>
            <a:chExt cx="11886080" cy="888568"/>
          </a:xfrm>
        </p:grpSpPr>
        <p:grpSp>
          <p:nvGrpSpPr>
            <p:cNvPr id="1017" name="Group 1016">
              <a:extLst>
                <a:ext uri="{FF2B5EF4-FFF2-40B4-BE49-F238E27FC236}">
                  <a16:creationId xmlns:a16="http://schemas.microsoft.com/office/drawing/2014/main" id="{8736A1FA-808D-48C0-910A-0003D2F85E50}"/>
                </a:ext>
              </a:extLst>
            </p:cNvPr>
            <p:cNvGrpSpPr/>
            <p:nvPr/>
          </p:nvGrpSpPr>
          <p:grpSpPr>
            <a:xfrm>
              <a:off x="171449" y="1802455"/>
              <a:ext cx="11886080" cy="774482"/>
              <a:chOff x="171449" y="1802455"/>
              <a:chExt cx="11886080" cy="774482"/>
            </a:xfrm>
          </p:grpSpPr>
          <p:sp>
            <p:nvSpPr>
              <p:cNvPr id="1033" name="矩形 27">
                <a:extLst>
                  <a:ext uri="{FF2B5EF4-FFF2-40B4-BE49-F238E27FC236}">
                    <a16:creationId xmlns:a16="http://schemas.microsoft.com/office/drawing/2014/main" id="{9CEE2217-BB8E-4EB3-A84A-215DEC8C3B24}"/>
                  </a:ext>
                </a:extLst>
              </p:cNvPr>
              <p:cNvSpPr/>
              <p:nvPr/>
            </p:nvSpPr>
            <p:spPr bwMode="auto">
              <a:xfrm>
                <a:off x="1039608"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4" name="矩形 28">
                <a:extLst>
                  <a:ext uri="{FF2B5EF4-FFF2-40B4-BE49-F238E27FC236}">
                    <a16:creationId xmlns:a16="http://schemas.microsoft.com/office/drawing/2014/main" id="{A8F00541-649C-4719-9B1C-702FC500AC5A}"/>
                  </a:ext>
                </a:extLst>
              </p:cNvPr>
              <p:cNvSpPr/>
              <p:nvPr/>
            </p:nvSpPr>
            <p:spPr bwMode="auto">
              <a:xfrm>
                <a:off x="1893277" y="1802455"/>
                <a:ext cx="759398" cy="774482"/>
              </a:xfrm>
              <a:prstGeom prst="rect">
                <a:avLst/>
              </a:prstGeom>
              <a:solidFill>
                <a:srgbClr val="F3831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5" name="矩形 29">
                <a:extLst>
                  <a:ext uri="{FF2B5EF4-FFF2-40B4-BE49-F238E27FC236}">
                    <a16:creationId xmlns:a16="http://schemas.microsoft.com/office/drawing/2014/main" id="{49AA73C5-C2FD-464A-B346-F7689C81D728}"/>
                  </a:ext>
                </a:extLst>
              </p:cNvPr>
              <p:cNvSpPr/>
              <p:nvPr/>
            </p:nvSpPr>
            <p:spPr bwMode="auto">
              <a:xfrm>
                <a:off x="2746946" y="1802455"/>
                <a:ext cx="759398" cy="774482"/>
              </a:xfrm>
              <a:prstGeom prst="rect">
                <a:avLst/>
              </a:prstGeom>
              <a:solidFill>
                <a:srgbClr val="C00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6" name="矩形 30">
                <a:extLst>
                  <a:ext uri="{FF2B5EF4-FFF2-40B4-BE49-F238E27FC236}">
                    <a16:creationId xmlns:a16="http://schemas.microsoft.com/office/drawing/2014/main" id="{E79B1D5D-19B2-48C7-89F8-7B3DDFD568C2}"/>
                  </a:ext>
                </a:extLst>
              </p:cNvPr>
              <p:cNvSpPr/>
              <p:nvPr/>
            </p:nvSpPr>
            <p:spPr bwMode="auto">
              <a:xfrm>
                <a:off x="3600616"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7" name="矩形 31">
                <a:extLst>
                  <a:ext uri="{FF2B5EF4-FFF2-40B4-BE49-F238E27FC236}">
                    <a16:creationId xmlns:a16="http://schemas.microsoft.com/office/drawing/2014/main" id="{724F7717-47D5-4A76-905D-FB6AE48CF4F0}"/>
                  </a:ext>
                </a:extLst>
              </p:cNvPr>
              <p:cNvSpPr/>
              <p:nvPr/>
            </p:nvSpPr>
            <p:spPr bwMode="auto">
              <a:xfrm>
                <a:off x="4454285"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8" name="矩形 32">
                <a:extLst>
                  <a:ext uri="{FF2B5EF4-FFF2-40B4-BE49-F238E27FC236}">
                    <a16:creationId xmlns:a16="http://schemas.microsoft.com/office/drawing/2014/main" id="{1CBB201D-B1C0-4BA7-94B3-95D342D403CB}"/>
                  </a:ext>
                </a:extLst>
              </p:cNvPr>
              <p:cNvSpPr/>
              <p:nvPr/>
            </p:nvSpPr>
            <p:spPr bwMode="auto">
              <a:xfrm>
                <a:off x="5307955"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9" name="矩形 33">
                <a:extLst>
                  <a:ext uri="{FF2B5EF4-FFF2-40B4-BE49-F238E27FC236}">
                    <a16:creationId xmlns:a16="http://schemas.microsoft.com/office/drawing/2014/main" id="{5614D9C2-91D6-4E5D-8EF4-D2FD52848AE5}"/>
                  </a:ext>
                </a:extLst>
              </p:cNvPr>
              <p:cNvSpPr/>
              <p:nvPr/>
            </p:nvSpPr>
            <p:spPr bwMode="auto">
              <a:xfrm>
                <a:off x="6161624"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0" name="矩形 34">
                <a:extLst>
                  <a:ext uri="{FF2B5EF4-FFF2-40B4-BE49-F238E27FC236}">
                    <a16:creationId xmlns:a16="http://schemas.microsoft.com/office/drawing/2014/main" id="{FBDB2AA2-CA99-43ED-89E8-93BF795303FD}"/>
                  </a:ext>
                </a:extLst>
              </p:cNvPr>
              <p:cNvSpPr/>
              <p:nvPr/>
            </p:nvSpPr>
            <p:spPr bwMode="auto">
              <a:xfrm>
                <a:off x="7015293" y="1802455"/>
                <a:ext cx="759398" cy="774482"/>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1" name="矩形 35">
                <a:extLst>
                  <a:ext uri="{FF2B5EF4-FFF2-40B4-BE49-F238E27FC236}">
                    <a16:creationId xmlns:a16="http://schemas.microsoft.com/office/drawing/2014/main" id="{C4C5C574-2B03-4AD9-9D48-11BCA0141C4C}"/>
                  </a:ext>
                </a:extLst>
              </p:cNvPr>
              <p:cNvSpPr/>
              <p:nvPr/>
            </p:nvSpPr>
            <p:spPr bwMode="auto">
              <a:xfrm>
                <a:off x="7868963"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2" name="矩形 36">
                <a:extLst>
                  <a:ext uri="{FF2B5EF4-FFF2-40B4-BE49-F238E27FC236}">
                    <a16:creationId xmlns:a16="http://schemas.microsoft.com/office/drawing/2014/main" id="{EB6EAC52-DF12-455C-A8D5-08CF35685DD5}"/>
                  </a:ext>
                </a:extLst>
              </p:cNvPr>
              <p:cNvSpPr/>
              <p:nvPr/>
            </p:nvSpPr>
            <p:spPr bwMode="auto">
              <a:xfrm>
                <a:off x="8722632"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3" name="矩形 37">
                <a:extLst>
                  <a:ext uri="{FF2B5EF4-FFF2-40B4-BE49-F238E27FC236}">
                    <a16:creationId xmlns:a16="http://schemas.microsoft.com/office/drawing/2014/main" id="{E358D216-BB64-40D6-890F-0D1B56F66509}"/>
                  </a:ext>
                </a:extLst>
              </p:cNvPr>
              <p:cNvSpPr/>
              <p:nvPr/>
            </p:nvSpPr>
            <p:spPr bwMode="auto">
              <a:xfrm>
                <a:off x="9576301"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4" name="矩形 38">
                <a:extLst>
                  <a:ext uri="{FF2B5EF4-FFF2-40B4-BE49-F238E27FC236}">
                    <a16:creationId xmlns:a16="http://schemas.microsoft.com/office/drawing/2014/main" id="{278415E8-B52D-44FF-ABDD-B3390136CA13}"/>
                  </a:ext>
                </a:extLst>
              </p:cNvPr>
              <p:cNvSpPr/>
              <p:nvPr/>
            </p:nvSpPr>
            <p:spPr bwMode="auto">
              <a:xfrm>
                <a:off x="10429973" y="1802455"/>
                <a:ext cx="759398" cy="774482"/>
              </a:xfrm>
              <a:prstGeom prst="rect">
                <a:avLst/>
              </a:prstGeom>
              <a:solidFill>
                <a:srgbClr val="0078B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矩形 89">
                <a:extLst>
                  <a:ext uri="{FF2B5EF4-FFF2-40B4-BE49-F238E27FC236}">
                    <a16:creationId xmlns:a16="http://schemas.microsoft.com/office/drawing/2014/main" id="{3F7554A5-D93B-4E4F-B7C4-6C5C18159489}"/>
                  </a:ext>
                </a:extLst>
              </p:cNvPr>
              <p:cNvSpPr/>
              <p:nvPr/>
            </p:nvSpPr>
            <p:spPr bwMode="auto">
              <a:xfrm>
                <a:off x="11298131"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矩形 103">
                <a:extLst>
                  <a:ext uri="{FF2B5EF4-FFF2-40B4-BE49-F238E27FC236}">
                    <a16:creationId xmlns:a16="http://schemas.microsoft.com/office/drawing/2014/main" id="{527DF193-7047-47B5-96F8-09DA6E7432E3}"/>
                  </a:ext>
                </a:extLst>
              </p:cNvPr>
              <p:cNvSpPr/>
              <p:nvPr/>
            </p:nvSpPr>
            <p:spPr bwMode="auto">
              <a:xfrm>
                <a:off x="171449" y="180245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19" name="Picture 212">
              <a:extLst>
                <a:ext uri="{FF2B5EF4-FFF2-40B4-BE49-F238E27FC236}">
                  <a16:creationId xmlns:a16="http://schemas.microsoft.com/office/drawing/2014/main" id="{31D0445A-BC7F-41B5-8D66-B1AEFA10FD73}"/>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497526" y="2087542"/>
              <a:ext cx="686680" cy="223475"/>
            </a:xfrm>
            <a:prstGeom prst="rect">
              <a:avLst/>
            </a:prstGeom>
            <a:solidFill>
              <a:schemeClr val="bg1"/>
            </a:solidFill>
            <a:ln>
              <a:noFill/>
            </a:ln>
          </p:spPr>
        </p:pic>
        <p:pic>
          <p:nvPicPr>
            <p:cNvPr id="1020" name="Picture 252">
              <a:extLst>
                <a:ext uri="{FF2B5EF4-FFF2-40B4-BE49-F238E27FC236}">
                  <a16:creationId xmlns:a16="http://schemas.microsoft.com/office/drawing/2014/main" id="{5780C4B2-745D-4D1B-B4CB-6AFA34947CD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913827" y="2073917"/>
              <a:ext cx="643372" cy="117315"/>
            </a:xfrm>
            <a:prstGeom prst="rect">
              <a:avLst/>
            </a:prstGeom>
            <a:solidFill>
              <a:schemeClr val="bg1"/>
            </a:solidFill>
            <a:ln>
              <a:noFill/>
            </a:ln>
          </p:spPr>
        </p:pic>
        <p:pic>
          <p:nvPicPr>
            <p:cNvPr id="1021" name="Picture 256">
              <a:extLst>
                <a:ext uri="{FF2B5EF4-FFF2-40B4-BE49-F238E27FC236}">
                  <a16:creationId xmlns:a16="http://schemas.microsoft.com/office/drawing/2014/main" id="{7A4533FE-D530-4870-906D-6DDC6374C7C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11770" y="1928865"/>
              <a:ext cx="631748" cy="549818"/>
            </a:xfrm>
            <a:prstGeom prst="rect">
              <a:avLst/>
            </a:prstGeom>
            <a:solidFill>
              <a:schemeClr val="bg1"/>
            </a:solidFill>
            <a:ln>
              <a:noFill/>
            </a:ln>
          </p:spPr>
        </p:pic>
        <p:pic>
          <p:nvPicPr>
            <p:cNvPr id="1022" name="图片 271">
              <a:extLst>
                <a:ext uri="{FF2B5EF4-FFF2-40B4-BE49-F238E27FC236}">
                  <a16:creationId xmlns:a16="http://schemas.microsoft.com/office/drawing/2014/main" id="{898441CA-2FAD-4B7D-8BBF-2B8AC558B60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359190" y="1854847"/>
              <a:ext cx="669988" cy="669987"/>
            </a:xfrm>
            <a:prstGeom prst="rect">
              <a:avLst/>
            </a:prstGeom>
          </p:spPr>
        </p:pic>
        <p:pic>
          <p:nvPicPr>
            <p:cNvPr id="1023" name="Picture 4" descr="C:\Users\york.yang2\Desktop\CNTV.png">
              <a:extLst>
                <a:ext uri="{FF2B5EF4-FFF2-40B4-BE49-F238E27FC236}">
                  <a16:creationId xmlns:a16="http://schemas.microsoft.com/office/drawing/2014/main" id="{4D195572-CF69-4268-A9CB-3CF0A9B1FD83}"/>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9631350" y="2082810"/>
              <a:ext cx="704539" cy="32738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See the source image">
              <a:extLst>
                <a:ext uri="{FF2B5EF4-FFF2-40B4-BE49-F238E27FC236}">
                  <a16:creationId xmlns:a16="http://schemas.microsoft.com/office/drawing/2014/main" id="{2AA22466-DABF-4B34-BFD7-43A0864DACD5}"/>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8778294" y="1907200"/>
              <a:ext cx="651767" cy="488476"/>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306">
              <a:extLst>
                <a:ext uri="{FF2B5EF4-FFF2-40B4-BE49-F238E27FC236}">
                  <a16:creationId xmlns:a16="http://schemas.microsoft.com/office/drawing/2014/main" id="{10B15288-BED8-4AA5-967E-861EC43F6543}"/>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202372" y="2118030"/>
              <a:ext cx="684000" cy="133380"/>
            </a:xfrm>
            <a:prstGeom prst="rect">
              <a:avLst/>
            </a:prstGeom>
          </p:spPr>
        </p:pic>
        <p:pic>
          <p:nvPicPr>
            <p:cNvPr id="1026" name="图片 308">
              <a:extLst>
                <a:ext uri="{FF2B5EF4-FFF2-40B4-BE49-F238E27FC236}">
                  <a16:creationId xmlns:a16="http://schemas.microsoft.com/office/drawing/2014/main" id="{FFC4204D-A9DE-4EF7-9BB2-17CFDA546CD8}"/>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950030" y="1852605"/>
              <a:ext cx="651693" cy="651693"/>
            </a:xfrm>
            <a:prstGeom prst="rect">
              <a:avLst/>
            </a:prstGeom>
          </p:spPr>
        </p:pic>
        <p:pic>
          <p:nvPicPr>
            <p:cNvPr id="1027" name="图片 312">
              <a:extLst>
                <a:ext uri="{FF2B5EF4-FFF2-40B4-BE49-F238E27FC236}">
                  <a16:creationId xmlns:a16="http://schemas.microsoft.com/office/drawing/2014/main" id="{7BBCD07E-1E9A-4D18-8055-2A3A6B07A48C}"/>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966306" y="1788105"/>
              <a:ext cx="888566" cy="888568"/>
            </a:xfrm>
            <a:prstGeom prst="rect">
              <a:avLst/>
            </a:prstGeom>
          </p:spPr>
        </p:pic>
        <p:pic>
          <p:nvPicPr>
            <p:cNvPr id="1028" name="图片 328">
              <a:extLst>
                <a:ext uri="{FF2B5EF4-FFF2-40B4-BE49-F238E27FC236}">
                  <a16:creationId xmlns:a16="http://schemas.microsoft.com/office/drawing/2014/main" id="{955C71AD-F689-49B9-84F8-3FF8D98D1D94}"/>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0502961" y="1904912"/>
              <a:ext cx="607287" cy="607287"/>
            </a:xfrm>
            <a:prstGeom prst="rect">
              <a:avLst/>
            </a:prstGeom>
            <a:solidFill>
              <a:srgbClr val="0078B3"/>
            </a:solidFill>
          </p:spPr>
        </p:pic>
        <p:pic>
          <p:nvPicPr>
            <p:cNvPr id="1029" name="图片 1" descr="image001">
              <a:extLst>
                <a:ext uri="{FF2B5EF4-FFF2-40B4-BE49-F238E27FC236}">
                  <a16:creationId xmlns:a16="http://schemas.microsoft.com/office/drawing/2014/main" id="{665C3777-6B78-49CF-92A8-A917B3E2AB48}"/>
                </a:ext>
              </a:extLst>
            </p:cNvPr>
            <p:cNvPicPr>
              <a:picLocks noChangeAspect="1" noChangeArrowheads="1"/>
            </p:cNvPicPr>
            <p:nvPr/>
          </p:nvPicPr>
          <p:blipFill rotWithShape="1">
            <a:blip r:embed="rId27" cstate="email">
              <a:extLst>
                <a:ext uri="{28A0092B-C50C-407E-A947-70E740481C1C}">
                  <a14:useLocalDpi xmlns:a14="http://schemas.microsoft.com/office/drawing/2010/main"/>
                </a:ext>
              </a:extLst>
            </a:blip>
            <a:srcRect/>
            <a:stretch/>
          </p:blipFill>
          <p:spPr bwMode="auto">
            <a:xfrm>
              <a:off x="11324273" y="2110741"/>
              <a:ext cx="688432" cy="20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358">
              <a:extLst>
                <a:ext uri="{FF2B5EF4-FFF2-40B4-BE49-F238E27FC236}">
                  <a16:creationId xmlns:a16="http://schemas.microsoft.com/office/drawing/2014/main" id="{827DA496-8C19-4551-B232-8A0218B5CFFE}"/>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25750" y="1980512"/>
              <a:ext cx="663283" cy="411126"/>
            </a:xfrm>
            <a:prstGeom prst="rect">
              <a:avLst/>
            </a:prstGeom>
          </p:spPr>
        </p:pic>
        <p:pic>
          <p:nvPicPr>
            <p:cNvPr id="1031" name="图片 367">
              <a:extLst>
                <a:ext uri="{FF2B5EF4-FFF2-40B4-BE49-F238E27FC236}">
                  <a16:creationId xmlns:a16="http://schemas.microsoft.com/office/drawing/2014/main" id="{23CCBEF1-7CB1-447E-931B-A6FCC70611EE}"/>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t="24378" r="6082" b="27290"/>
            <a:stretch/>
          </p:blipFill>
          <p:spPr>
            <a:xfrm>
              <a:off x="3653007" y="2028825"/>
              <a:ext cx="657056" cy="338138"/>
            </a:xfrm>
            <a:prstGeom prst="rect">
              <a:avLst/>
            </a:prstGeom>
          </p:spPr>
        </p:pic>
        <p:pic>
          <p:nvPicPr>
            <p:cNvPr id="1032" name="图片 389">
              <a:extLst>
                <a:ext uri="{FF2B5EF4-FFF2-40B4-BE49-F238E27FC236}">
                  <a16:creationId xmlns:a16="http://schemas.microsoft.com/office/drawing/2014/main" id="{1B497D48-2F76-4175-B69D-558860DAC2EE}"/>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752392" y="1813489"/>
              <a:ext cx="746139" cy="746139"/>
            </a:xfrm>
            <a:prstGeom prst="rect">
              <a:avLst/>
            </a:prstGeom>
          </p:spPr>
        </p:pic>
      </p:grpSp>
      <p:grpSp>
        <p:nvGrpSpPr>
          <p:cNvPr id="1047" name="Group 1046">
            <a:extLst>
              <a:ext uri="{FF2B5EF4-FFF2-40B4-BE49-F238E27FC236}">
                <a16:creationId xmlns:a16="http://schemas.microsoft.com/office/drawing/2014/main" id="{0E015C6B-6DA4-4D27-9A1C-9E632AF8BC8E}"/>
              </a:ext>
            </a:extLst>
          </p:cNvPr>
          <p:cNvGrpSpPr/>
          <p:nvPr/>
        </p:nvGrpSpPr>
        <p:grpSpPr>
          <a:xfrm>
            <a:off x="176602" y="9869037"/>
            <a:ext cx="12120981" cy="1101137"/>
            <a:chOff x="171449" y="2523938"/>
            <a:chExt cx="11886080" cy="1079797"/>
          </a:xfrm>
        </p:grpSpPr>
        <p:grpSp>
          <p:nvGrpSpPr>
            <p:cNvPr id="1048" name="Group 1047">
              <a:extLst>
                <a:ext uri="{FF2B5EF4-FFF2-40B4-BE49-F238E27FC236}">
                  <a16:creationId xmlns:a16="http://schemas.microsoft.com/office/drawing/2014/main" id="{6F9D466C-3786-4A94-9B64-9C2871985E04}"/>
                </a:ext>
              </a:extLst>
            </p:cNvPr>
            <p:cNvGrpSpPr/>
            <p:nvPr/>
          </p:nvGrpSpPr>
          <p:grpSpPr>
            <a:xfrm>
              <a:off x="171449" y="2628187"/>
              <a:ext cx="11886080" cy="774482"/>
              <a:chOff x="171449" y="2628187"/>
              <a:chExt cx="11886080" cy="774482"/>
            </a:xfrm>
          </p:grpSpPr>
          <p:sp>
            <p:nvSpPr>
              <p:cNvPr id="1063" name="矩形 39">
                <a:extLst>
                  <a:ext uri="{FF2B5EF4-FFF2-40B4-BE49-F238E27FC236}">
                    <a16:creationId xmlns:a16="http://schemas.microsoft.com/office/drawing/2014/main" id="{C96F4772-F354-4002-9001-952A09F5EA8E}"/>
                  </a:ext>
                </a:extLst>
              </p:cNvPr>
              <p:cNvSpPr/>
              <p:nvPr/>
            </p:nvSpPr>
            <p:spPr bwMode="auto">
              <a:xfrm>
                <a:off x="1039608"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4" name="矩形 40">
                <a:extLst>
                  <a:ext uri="{FF2B5EF4-FFF2-40B4-BE49-F238E27FC236}">
                    <a16:creationId xmlns:a16="http://schemas.microsoft.com/office/drawing/2014/main" id="{16EC7B25-A822-4813-9650-D1873A496FEF}"/>
                  </a:ext>
                </a:extLst>
              </p:cNvPr>
              <p:cNvSpPr/>
              <p:nvPr/>
            </p:nvSpPr>
            <p:spPr bwMode="auto">
              <a:xfrm>
                <a:off x="1893277"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5" name="矩形 41">
                <a:extLst>
                  <a:ext uri="{FF2B5EF4-FFF2-40B4-BE49-F238E27FC236}">
                    <a16:creationId xmlns:a16="http://schemas.microsoft.com/office/drawing/2014/main" id="{CAF115A4-B4E7-4C57-AD35-F11606F2A909}"/>
                  </a:ext>
                </a:extLst>
              </p:cNvPr>
              <p:cNvSpPr/>
              <p:nvPr/>
            </p:nvSpPr>
            <p:spPr bwMode="auto">
              <a:xfrm>
                <a:off x="2746946"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6" name="矩形 42">
                <a:extLst>
                  <a:ext uri="{FF2B5EF4-FFF2-40B4-BE49-F238E27FC236}">
                    <a16:creationId xmlns:a16="http://schemas.microsoft.com/office/drawing/2014/main" id="{2A8F405E-9AD9-4B01-8692-25D634E037D6}"/>
                  </a:ext>
                </a:extLst>
              </p:cNvPr>
              <p:cNvSpPr/>
              <p:nvPr/>
            </p:nvSpPr>
            <p:spPr bwMode="auto">
              <a:xfrm>
                <a:off x="3600616"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7" name="矩形 43">
                <a:extLst>
                  <a:ext uri="{FF2B5EF4-FFF2-40B4-BE49-F238E27FC236}">
                    <a16:creationId xmlns:a16="http://schemas.microsoft.com/office/drawing/2014/main" id="{F56F27DF-0C27-4495-85F3-FC1EDDEC1AC4}"/>
                  </a:ext>
                </a:extLst>
              </p:cNvPr>
              <p:cNvSpPr/>
              <p:nvPr/>
            </p:nvSpPr>
            <p:spPr bwMode="auto">
              <a:xfrm>
                <a:off x="4454285"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8" name="矩形 44">
                <a:extLst>
                  <a:ext uri="{FF2B5EF4-FFF2-40B4-BE49-F238E27FC236}">
                    <a16:creationId xmlns:a16="http://schemas.microsoft.com/office/drawing/2014/main" id="{F09AB5E2-2861-4D0B-B822-274399CEA28F}"/>
                  </a:ext>
                </a:extLst>
              </p:cNvPr>
              <p:cNvSpPr/>
              <p:nvPr/>
            </p:nvSpPr>
            <p:spPr bwMode="auto">
              <a:xfrm>
                <a:off x="5307955" y="2628187"/>
                <a:ext cx="759398" cy="774482"/>
              </a:xfrm>
              <a:prstGeom prst="rect">
                <a:avLst/>
              </a:prstGeom>
              <a:solidFill>
                <a:schemeClr val="accent5"/>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9" name="矩形 45">
                <a:extLst>
                  <a:ext uri="{FF2B5EF4-FFF2-40B4-BE49-F238E27FC236}">
                    <a16:creationId xmlns:a16="http://schemas.microsoft.com/office/drawing/2014/main" id="{4783099D-F731-4EFA-978D-8DE7BF1120E5}"/>
                  </a:ext>
                </a:extLst>
              </p:cNvPr>
              <p:cNvSpPr/>
              <p:nvPr/>
            </p:nvSpPr>
            <p:spPr bwMode="auto">
              <a:xfrm>
                <a:off x="6161624"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0" name="矩形 46">
                <a:extLst>
                  <a:ext uri="{FF2B5EF4-FFF2-40B4-BE49-F238E27FC236}">
                    <a16:creationId xmlns:a16="http://schemas.microsoft.com/office/drawing/2014/main" id="{E962CBC5-4E0C-4B84-B1D7-DDA10B1C13BA}"/>
                  </a:ext>
                </a:extLst>
              </p:cNvPr>
              <p:cNvSpPr/>
              <p:nvPr/>
            </p:nvSpPr>
            <p:spPr bwMode="auto">
              <a:xfrm>
                <a:off x="7015293"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1" name="矩形 47">
                <a:extLst>
                  <a:ext uri="{FF2B5EF4-FFF2-40B4-BE49-F238E27FC236}">
                    <a16:creationId xmlns:a16="http://schemas.microsoft.com/office/drawing/2014/main" id="{AA4E0AF8-32AE-43E7-8199-F3A96D791455}"/>
                  </a:ext>
                </a:extLst>
              </p:cNvPr>
              <p:cNvSpPr/>
              <p:nvPr/>
            </p:nvSpPr>
            <p:spPr bwMode="auto">
              <a:xfrm>
                <a:off x="7868963"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2" name="矩形 48">
                <a:extLst>
                  <a:ext uri="{FF2B5EF4-FFF2-40B4-BE49-F238E27FC236}">
                    <a16:creationId xmlns:a16="http://schemas.microsoft.com/office/drawing/2014/main" id="{47D6AC85-A916-4D37-B7EF-E773E1F64DE0}"/>
                  </a:ext>
                </a:extLst>
              </p:cNvPr>
              <p:cNvSpPr/>
              <p:nvPr/>
            </p:nvSpPr>
            <p:spPr bwMode="auto">
              <a:xfrm>
                <a:off x="8722632"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3" name="矩形 49">
                <a:extLst>
                  <a:ext uri="{FF2B5EF4-FFF2-40B4-BE49-F238E27FC236}">
                    <a16:creationId xmlns:a16="http://schemas.microsoft.com/office/drawing/2014/main" id="{72679D99-9A63-4B51-9D58-08B1769C48BE}"/>
                  </a:ext>
                </a:extLst>
              </p:cNvPr>
              <p:cNvSpPr/>
              <p:nvPr/>
            </p:nvSpPr>
            <p:spPr bwMode="auto">
              <a:xfrm>
                <a:off x="9576301"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4" name="矩形 50">
                <a:extLst>
                  <a:ext uri="{FF2B5EF4-FFF2-40B4-BE49-F238E27FC236}">
                    <a16:creationId xmlns:a16="http://schemas.microsoft.com/office/drawing/2014/main" id="{47A98D15-5E8D-48D4-AB12-9023B06B057C}"/>
                  </a:ext>
                </a:extLst>
              </p:cNvPr>
              <p:cNvSpPr/>
              <p:nvPr/>
            </p:nvSpPr>
            <p:spPr bwMode="auto">
              <a:xfrm>
                <a:off x="10429973"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5" name="矩形 90">
                <a:extLst>
                  <a:ext uri="{FF2B5EF4-FFF2-40B4-BE49-F238E27FC236}">
                    <a16:creationId xmlns:a16="http://schemas.microsoft.com/office/drawing/2014/main" id="{FC8B6491-AAE3-43B1-80ED-6D178EEA1920}"/>
                  </a:ext>
                </a:extLst>
              </p:cNvPr>
              <p:cNvSpPr/>
              <p:nvPr/>
            </p:nvSpPr>
            <p:spPr bwMode="auto">
              <a:xfrm>
                <a:off x="11298131" y="2628187"/>
                <a:ext cx="759398" cy="774482"/>
              </a:xfrm>
              <a:prstGeom prst="rect">
                <a:avLst/>
              </a:prstGeom>
              <a:solidFill>
                <a:srgbClr val="FFB63D"/>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6" name="矩形 104">
                <a:extLst>
                  <a:ext uri="{FF2B5EF4-FFF2-40B4-BE49-F238E27FC236}">
                    <a16:creationId xmlns:a16="http://schemas.microsoft.com/office/drawing/2014/main" id="{C6A09C51-B0C6-4A30-AFB7-82D93923D5FC}"/>
                  </a:ext>
                </a:extLst>
              </p:cNvPr>
              <p:cNvSpPr/>
              <p:nvPr/>
            </p:nvSpPr>
            <p:spPr bwMode="auto">
              <a:xfrm>
                <a:off x="171449" y="2628187"/>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49" name="图片 266">
              <a:extLst>
                <a:ext uri="{FF2B5EF4-FFF2-40B4-BE49-F238E27FC236}">
                  <a16:creationId xmlns:a16="http://schemas.microsoft.com/office/drawing/2014/main" id="{F03A2B86-BDA8-4A0F-BAAE-A60EE8A4FBD1}"/>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l="9290" t="6327" r="10582" b="12537"/>
            <a:stretch/>
          </p:blipFill>
          <p:spPr>
            <a:xfrm>
              <a:off x="1092201" y="2674938"/>
              <a:ext cx="642938" cy="681037"/>
            </a:xfrm>
            <a:prstGeom prst="rect">
              <a:avLst/>
            </a:prstGeom>
          </p:spPr>
        </p:pic>
        <p:pic>
          <p:nvPicPr>
            <p:cNvPr id="1050" name="Picture 215">
              <a:extLst>
                <a:ext uri="{FF2B5EF4-FFF2-40B4-BE49-F238E27FC236}">
                  <a16:creationId xmlns:a16="http://schemas.microsoft.com/office/drawing/2014/main" id="{DED38E44-6826-414F-9953-40C40171E6EA}"/>
                </a:ext>
              </a:extLst>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2790825" y="2781826"/>
              <a:ext cx="650082" cy="511928"/>
            </a:xfrm>
            <a:prstGeom prst="rect">
              <a:avLst/>
            </a:prstGeom>
            <a:solidFill>
              <a:schemeClr val="bg1"/>
            </a:solidFill>
            <a:ln>
              <a:noFill/>
            </a:ln>
          </p:spPr>
        </p:pic>
        <p:pic>
          <p:nvPicPr>
            <p:cNvPr id="1051" name="Picture 230">
              <a:extLst>
                <a:ext uri="{FF2B5EF4-FFF2-40B4-BE49-F238E27FC236}">
                  <a16:creationId xmlns:a16="http://schemas.microsoft.com/office/drawing/2014/main" id="{B798475B-EC42-43C7-938D-A630AE6C5947}"/>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936752" y="2909890"/>
              <a:ext cx="678098" cy="223838"/>
            </a:xfrm>
            <a:prstGeom prst="rect">
              <a:avLst/>
            </a:prstGeom>
            <a:solidFill>
              <a:schemeClr val="bg1"/>
            </a:solidFill>
            <a:ln>
              <a:noFill/>
            </a:ln>
          </p:spPr>
        </p:pic>
        <p:pic>
          <p:nvPicPr>
            <p:cNvPr id="1052" name="Picture 232">
              <a:extLst>
                <a:ext uri="{FF2B5EF4-FFF2-40B4-BE49-F238E27FC236}">
                  <a16:creationId xmlns:a16="http://schemas.microsoft.com/office/drawing/2014/main" id="{26BA95EF-5265-4C89-8E90-752807EC2870}"/>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649777" y="2801211"/>
              <a:ext cx="678383" cy="420486"/>
            </a:xfrm>
            <a:prstGeom prst="rect">
              <a:avLst/>
            </a:prstGeom>
            <a:solidFill>
              <a:schemeClr val="bg1"/>
            </a:solidFill>
            <a:ln>
              <a:noFill/>
            </a:ln>
          </p:spPr>
        </p:pic>
        <p:pic>
          <p:nvPicPr>
            <p:cNvPr id="1053" name="Picture 237">
              <a:extLst>
                <a:ext uri="{FF2B5EF4-FFF2-40B4-BE49-F238E27FC236}">
                  <a16:creationId xmlns:a16="http://schemas.microsoft.com/office/drawing/2014/main" id="{3DE7DC33-37EA-4C2C-BC04-87A2C0E88C59}"/>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495318" y="2725128"/>
              <a:ext cx="681818" cy="591956"/>
            </a:xfrm>
            <a:prstGeom prst="rect">
              <a:avLst/>
            </a:prstGeom>
            <a:solidFill>
              <a:schemeClr val="bg1"/>
            </a:solidFill>
            <a:ln>
              <a:noFill/>
            </a:ln>
          </p:spPr>
        </p:pic>
        <p:pic>
          <p:nvPicPr>
            <p:cNvPr id="1054" name="Picture 6">
              <a:extLst>
                <a:ext uri="{FF2B5EF4-FFF2-40B4-BE49-F238E27FC236}">
                  <a16:creationId xmlns:a16="http://schemas.microsoft.com/office/drawing/2014/main" id="{345698E2-4C27-46E5-BBDB-2FD8A85320C4}"/>
                </a:ext>
              </a:extLst>
            </p:cNvPr>
            <p:cNvPicPr>
              <a:picLocks noChangeAspect="1"/>
            </p:cNvPicPr>
            <p:nvPr/>
          </p:nvPicPr>
          <p:blipFill rotWithShape="1">
            <a:blip r:embed="rId36" cstate="email">
              <a:extLst>
                <a:ext uri="{28A0092B-C50C-407E-A947-70E740481C1C}">
                  <a14:useLocalDpi xmlns:a14="http://schemas.microsoft.com/office/drawing/2010/main"/>
                </a:ext>
              </a:extLst>
            </a:blip>
            <a:srcRect l="5471" r="5959"/>
            <a:stretch/>
          </p:blipFill>
          <p:spPr>
            <a:xfrm>
              <a:off x="7896162" y="2809339"/>
              <a:ext cx="685801" cy="336309"/>
            </a:xfrm>
            <a:prstGeom prst="rect">
              <a:avLst/>
            </a:prstGeom>
          </p:spPr>
        </p:pic>
        <p:pic>
          <p:nvPicPr>
            <p:cNvPr id="1055" name="Picture 31" descr="C:\Users\york.yang2\Desktop\Deck For Cloud China George\smartisan.png">
              <a:extLst>
                <a:ext uri="{FF2B5EF4-FFF2-40B4-BE49-F238E27FC236}">
                  <a16:creationId xmlns:a16="http://schemas.microsoft.com/office/drawing/2014/main" id="{F1DC05E9-1664-4024-9DA9-32760BDF12AB}"/>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6170485" y="2624304"/>
              <a:ext cx="769781" cy="769781"/>
            </a:xfrm>
            <a:prstGeom prst="rect">
              <a:avLst/>
            </a:prstGeom>
            <a:noFill/>
            <a:extLst>
              <a:ext uri="{909E8E84-426E-40DD-AFC4-6F175D3DCCD1}">
                <a14:hiddenFill xmlns:a14="http://schemas.microsoft.com/office/drawing/2010/main">
                  <a:solidFill>
                    <a:srgbClr val="FFFFFF"/>
                  </a:solidFill>
                </a14:hiddenFill>
              </a:ext>
            </a:extLst>
          </p:spPr>
        </p:pic>
        <p:pic>
          <p:nvPicPr>
            <p:cNvPr id="1056" name="图片 299">
              <a:extLst>
                <a:ext uri="{FF2B5EF4-FFF2-40B4-BE49-F238E27FC236}">
                  <a16:creationId xmlns:a16="http://schemas.microsoft.com/office/drawing/2014/main" id="{DDB5EABC-E635-41B1-BBC9-96E3341074A9}"/>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7088504" y="2927345"/>
              <a:ext cx="652537" cy="180101"/>
            </a:xfrm>
            <a:prstGeom prst="rect">
              <a:avLst/>
            </a:prstGeom>
          </p:spPr>
        </p:pic>
        <p:pic>
          <p:nvPicPr>
            <p:cNvPr id="1057" name="图片 314">
              <a:extLst>
                <a:ext uri="{FF2B5EF4-FFF2-40B4-BE49-F238E27FC236}">
                  <a16:creationId xmlns:a16="http://schemas.microsoft.com/office/drawing/2014/main" id="{B61E1FD9-7907-4792-9112-B383CC786EC3}"/>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1344505" y="2701027"/>
              <a:ext cx="673525" cy="673525"/>
            </a:xfrm>
            <a:prstGeom prst="rect">
              <a:avLst/>
            </a:prstGeom>
          </p:spPr>
        </p:pic>
        <p:pic>
          <p:nvPicPr>
            <p:cNvPr id="1058" name="图片 335">
              <a:extLst>
                <a:ext uri="{FF2B5EF4-FFF2-40B4-BE49-F238E27FC236}">
                  <a16:creationId xmlns:a16="http://schemas.microsoft.com/office/drawing/2014/main" id="{F322E554-4E6E-41F4-8FCD-409B4014EE36}"/>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9631350" y="2690778"/>
              <a:ext cx="664172" cy="664172"/>
            </a:xfrm>
            <a:prstGeom prst="rect">
              <a:avLst/>
            </a:prstGeom>
          </p:spPr>
        </p:pic>
        <p:pic>
          <p:nvPicPr>
            <p:cNvPr id="1059" name="图片 1" descr="image001">
              <a:extLst>
                <a:ext uri="{FF2B5EF4-FFF2-40B4-BE49-F238E27FC236}">
                  <a16:creationId xmlns:a16="http://schemas.microsoft.com/office/drawing/2014/main" id="{E3F3667D-37EF-4C8A-9174-8B749628AD22}"/>
                </a:ext>
              </a:extLst>
            </p:cNvPr>
            <p:cNvPicPr>
              <a:picLocks noChangeAspect="1" noChangeArrowheads="1"/>
            </p:cNvPicPr>
            <p:nvPr/>
          </p:nvPicPr>
          <p:blipFill rotWithShape="1">
            <a:blip r:embed="rId41" cstate="email">
              <a:extLst>
                <a:ext uri="{28A0092B-C50C-407E-A947-70E740481C1C}">
                  <a14:useLocalDpi xmlns:a14="http://schemas.microsoft.com/office/drawing/2010/main"/>
                </a:ext>
              </a:extLst>
            </a:blip>
            <a:srcRect/>
            <a:stretch/>
          </p:blipFill>
          <p:spPr bwMode="auto">
            <a:xfrm>
              <a:off x="8764764" y="2875947"/>
              <a:ext cx="680981" cy="2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0" name="图片 362">
              <a:extLst>
                <a:ext uri="{FF2B5EF4-FFF2-40B4-BE49-F238E27FC236}">
                  <a16:creationId xmlns:a16="http://schemas.microsoft.com/office/drawing/2014/main" id="{4B739862-776D-4144-9E9F-D2085AF1E911}"/>
                </a:ext>
              </a:extLst>
            </p:cNvPr>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272322" y="2719308"/>
              <a:ext cx="582807" cy="583304"/>
            </a:xfrm>
            <a:prstGeom prst="rect">
              <a:avLst/>
            </a:prstGeom>
          </p:spPr>
        </p:pic>
        <p:pic>
          <p:nvPicPr>
            <p:cNvPr id="1061" name="图片 372">
              <a:extLst>
                <a:ext uri="{FF2B5EF4-FFF2-40B4-BE49-F238E27FC236}">
                  <a16:creationId xmlns:a16="http://schemas.microsoft.com/office/drawing/2014/main" id="{59060BEA-3F39-40B5-8767-42631C1A7F93}"/>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0475681" y="2817171"/>
              <a:ext cx="667463" cy="417165"/>
            </a:xfrm>
            <a:prstGeom prst="rect">
              <a:avLst/>
            </a:prstGeom>
          </p:spPr>
        </p:pic>
        <p:pic>
          <p:nvPicPr>
            <p:cNvPr id="1062" name="图片 392">
              <a:extLst>
                <a:ext uri="{FF2B5EF4-FFF2-40B4-BE49-F238E27FC236}">
                  <a16:creationId xmlns:a16="http://schemas.microsoft.com/office/drawing/2014/main" id="{8E209B75-73E0-4222-B54D-ED14A52AFB96}"/>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154510" y="2523938"/>
              <a:ext cx="1079797" cy="1079797"/>
            </a:xfrm>
            <a:prstGeom prst="rect">
              <a:avLst/>
            </a:prstGeom>
          </p:spPr>
        </p:pic>
      </p:grpSp>
      <p:grpSp>
        <p:nvGrpSpPr>
          <p:cNvPr id="1077" name="Group 1076">
            <a:extLst>
              <a:ext uri="{FF2B5EF4-FFF2-40B4-BE49-F238E27FC236}">
                <a16:creationId xmlns:a16="http://schemas.microsoft.com/office/drawing/2014/main" id="{661D83E8-FE1A-4DB3-9B57-35DD13CC13B1}"/>
              </a:ext>
            </a:extLst>
          </p:cNvPr>
          <p:cNvGrpSpPr/>
          <p:nvPr/>
        </p:nvGrpSpPr>
        <p:grpSpPr>
          <a:xfrm>
            <a:off x="176602" y="12414346"/>
            <a:ext cx="12120981" cy="1052171"/>
            <a:chOff x="171449" y="5019918"/>
            <a:chExt cx="11886080" cy="1031780"/>
          </a:xfrm>
        </p:grpSpPr>
        <p:grpSp>
          <p:nvGrpSpPr>
            <p:cNvPr id="1078" name="Group 1077">
              <a:extLst>
                <a:ext uri="{FF2B5EF4-FFF2-40B4-BE49-F238E27FC236}">
                  <a16:creationId xmlns:a16="http://schemas.microsoft.com/office/drawing/2014/main" id="{02D013EB-4072-4779-B28A-EAAB7994192F}"/>
                </a:ext>
              </a:extLst>
            </p:cNvPr>
            <p:cNvGrpSpPr/>
            <p:nvPr/>
          </p:nvGrpSpPr>
          <p:grpSpPr>
            <a:xfrm>
              <a:off x="171449" y="5105385"/>
              <a:ext cx="11886080" cy="774482"/>
              <a:chOff x="171449" y="5105385"/>
              <a:chExt cx="11886080" cy="774482"/>
            </a:xfrm>
          </p:grpSpPr>
          <p:sp>
            <p:nvSpPr>
              <p:cNvPr id="1093" name="矩形 75">
                <a:extLst>
                  <a:ext uri="{FF2B5EF4-FFF2-40B4-BE49-F238E27FC236}">
                    <a16:creationId xmlns:a16="http://schemas.microsoft.com/office/drawing/2014/main" id="{5C054081-6910-419B-A8FD-E9BDFF303DD1}"/>
                  </a:ext>
                </a:extLst>
              </p:cNvPr>
              <p:cNvSpPr/>
              <p:nvPr/>
            </p:nvSpPr>
            <p:spPr bwMode="auto">
              <a:xfrm>
                <a:off x="1039608"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4" name="矩形 76">
                <a:extLst>
                  <a:ext uri="{FF2B5EF4-FFF2-40B4-BE49-F238E27FC236}">
                    <a16:creationId xmlns:a16="http://schemas.microsoft.com/office/drawing/2014/main" id="{29E3129A-BDA3-4558-AFF8-35E89C56F32E}"/>
                  </a:ext>
                </a:extLst>
              </p:cNvPr>
              <p:cNvSpPr/>
              <p:nvPr/>
            </p:nvSpPr>
            <p:spPr bwMode="auto">
              <a:xfrm>
                <a:off x="1893277"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5" name="矩形 77">
                <a:extLst>
                  <a:ext uri="{FF2B5EF4-FFF2-40B4-BE49-F238E27FC236}">
                    <a16:creationId xmlns:a16="http://schemas.microsoft.com/office/drawing/2014/main" id="{C2E6C8FB-844E-4AAD-A17C-18FA4697DE01}"/>
                  </a:ext>
                </a:extLst>
              </p:cNvPr>
              <p:cNvSpPr/>
              <p:nvPr/>
            </p:nvSpPr>
            <p:spPr bwMode="auto">
              <a:xfrm>
                <a:off x="2746946"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6" name="矩形 78">
                <a:extLst>
                  <a:ext uri="{FF2B5EF4-FFF2-40B4-BE49-F238E27FC236}">
                    <a16:creationId xmlns:a16="http://schemas.microsoft.com/office/drawing/2014/main" id="{07BCDDD4-9856-42FB-BD95-0AF7EF28D7E9}"/>
                  </a:ext>
                </a:extLst>
              </p:cNvPr>
              <p:cNvSpPr/>
              <p:nvPr/>
            </p:nvSpPr>
            <p:spPr bwMode="auto">
              <a:xfrm>
                <a:off x="3600616" y="5105385"/>
                <a:ext cx="759398" cy="774482"/>
              </a:xfrm>
              <a:prstGeom prst="rect">
                <a:avLst/>
              </a:prstGeom>
              <a:solidFill>
                <a:srgbClr val="183B75"/>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7" name="矩形 79">
                <a:extLst>
                  <a:ext uri="{FF2B5EF4-FFF2-40B4-BE49-F238E27FC236}">
                    <a16:creationId xmlns:a16="http://schemas.microsoft.com/office/drawing/2014/main" id="{91C5144B-E3D9-4C86-AC1A-859C3071F7E1}"/>
                  </a:ext>
                </a:extLst>
              </p:cNvPr>
              <p:cNvSpPr/>
              <p:nvPr/>
            </p:nvSpPr>
            <p:spPr bwMode="auto">
              <a:xfrm>
                <a:off x="4454285" y="5105385"/>
                <a:ext cx="759398" cy="774482"/>
              </a:xfrm>
              <a:prstGeom prst="rect">
                <a:avLst/>
              </a:prstGeom>
              <a:solidFill>
                <a:srgbClr val="4B4948"/>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8" name="矩形 80">
                <a:extLst>
                  <a:ext uri="{FF2B5EF4-FFF2-40B4-BE49-F238E27FC236}">
                    <a16:creationId xmlns:a16="http://schemas.microsoft.com/office/drawing/2014/main" id="{687B6EA6-B9D4-4FD4-BADF-C719DD9E5807}"/>
                  </a:ext>
                </a:extLst>
              </p:cNvPr>
              <p:cNvSpPr/>
              <p:nvPr/>
            </p:nvSpPr>
            <p:spPr bwMode="auto">
              <a:xfrm>
                <a:off x="5307955"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9" name="矩形 81">
                <a:extLst>
                  <a:ext uri="{FF2B5EF4-FFF2-40B4-BE49-F238E27FC236}">
                    <a16:creationId xmlns:a16="http://schemas.microsoft.com/office/drawing/2014/main" id="{A604610A-2DDA-4553-82B4-BD011114D6C9}"/>
                  </a:ext>
                </a:extLst>
              </p:cNvPr>
              <p:cNvSpPr/>
              <p:nvPr/>
            </p:nvSpPr>
            <p:spPr bwMode="auto">
              <a:xfrm>
                <a:off x="6161624" y="5105385"/>
                <a:ext cx="759398" cy="774482"/>
              </a:xfrm>
              <a:prstGeom prst="rect">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0" name="矩形 82">
                <a:extLst>
                  <a:ext uri="{FF2B5EF4-FFF2-40B4-BE49-F238E27FC236}">
                    <a16:creationId xmlns:a16="http://schemas.microsoft.com/office/drawing/2014/main" id="{2696BB31-8BBD-4714-A69B-B467B33EBFC0}"/>
                  </a:ext>
                </a:extLst>
              </p:cNvPr>
              <p:cNvSpPr/>
              <p:nvPr/>
            </p:nvSpPr>
            <p:spPr bwMode="auto">
              <a:xfrm>
                <a:off x="7015293"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1" name="矩形 83">
                <a:extLst>
                  <a:ext uri="{FF2B5EF4-FFF2-40B4-BE49-F238E27FC236}">
                    <a16:creationId xmlns:a16="http://schemas.microsoft.com/office/drawing/2014/main" id="{5CAA9D37-7767-4142-BAA4-75D9C83BB347}"/>
                  </a:ext>
                </a:extLst>
              </p:cNvPr>
              <p:cNvSpPr/>
              <p:nvPr/>
            </p:nvSpPr>
            <p:spPr bwMode="auto">
              <a:xfrm>
                <a:off x="7868963"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2" name="矩形 84">
                <a:extLst>
                  <a:ext uri="{FF2B5EF4-FFF2-40B4-BE49-F238E27FC236}">
                    <a16:creationId xmlns:a16="http://schemas.microsoft.com/office/drawing/2014/main" id="{077CE152-79B7-4484-A0E3-94CBA995A69D}"/>
                  </a:ext>
                </a:extLst>
              </p:cNvPr>
              <p:cNvSpPr/>
              <p:nvPr/>
            </p:nvSpPr>
            <p:spPr bwMode="auto">
              <a:xfrm>
                <a:off x="8722632"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3" name="矩形 85">
                <a:extLst>
                  <a:ext uri="{FF2B5EF4-FFF2-40B4-BE49-F238E27FC236}">
                    <a16:creationId xmlns:a16="http://schemas.microsoft.com/office/drawing/2014/main" id="{438ACD3E-8AE8-44D2-8C57-C0E23706BF6D}"/>
                  </a:ext>
                </a:extLst>
              </p:cNvPr>
              <p:cNvSpPr/>
              <p:nvPr/>
            </p:nvSpPr>
            <p:spPr bwMode="auto">
              <a:xfrm>
                <a:off x="9576301" y="5105385"/>
                <a:ext cx="759398" cy="774482"/>
              </a:xfrm>
              <a:prstGeom prst="rect">
                <a:avLst/>
              </a:prstGeom>
              <a:solidFill>
                <a:srgbClr val="040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4" name="矩形 86">
                <a:extLst>
                  <a:ext uri="{FF2B5EF4-FFF2-40B4-BE49-F238E27FC236}">
                    <a16:creationId xmlns:a16="http://schemas.microsoft.com/office/drawing/2014/main" id="{19D64AD1-C8D9-4890-9C46-1C0970BC1A95}"/>
                  </a:ext>
                </a:extLst>
              </p:cNvPr>
              <p:cNvSpPr/>
              <p:nvPr/>
            </p:nvSpPr>
            <p:spPr bwMode="auto">
              <a:xfrm>
                <a:off x="10429973" y="5105385"/>
                <a:ext cx="759398" cy="774482"/>
              </a:xfrm>
              <a:prstGeom prst="rect">
                <a:avLst/>
              </a:prstGeom>
              <a:solidFill>
                <a:srgbClr val="E6001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5" name="矩形 93">
                <a:extLst>
                  <a:ext uri="{FF2B5EF4-FFF2-40B4-BE49-F238E27FC236}">
                    <a16:creationId xmlns:a16="http://schemas.microsoft.com/office/drawing/2014/main" id="{3E6978CD-A0FC-4D45-8E8F-193371648651}"/>
                  </a:ext>
                </a:extLst>
              </p:cNvPr>
              <p:cNvSpPr/>
              <p:nvPr/>
            </p:nvSpPr>
            <p:spPr bwMode="auto">
              <a:xfrm>
                <a:off x="11298131"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6" name="矩形 107">
                <a:extLst>
                  <a:ext uri="{FF2B5EF4-FFF2-40B4-BE49-F238E27FC236}">
                    <a16:creationId xmlns:a16="http://schemas.microsoft.com/office/drawing/2014/main" id="{77BFC76C-0507-42A3-AD2C-467F9BA546D9}"/>
                  </a:ext>
                </a:extLst>
              </p:cNvPr>
              <p:cNvSpPr/>
              <p:nvPr/>
            </p:nvSpPr>
            <p:spPr bwMode="auto">
              <a:xfrm>
                <a:off x="171449" y="5105385"/>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79" name="Picture 2" descr="C:\Users\york.yang2\Desktop\Deck For Cloud China George\HNA.png">
              <a:extLst>
                <a:ext uri="{FF2B5EF4-FFF2-40B4-BE49-F238E27FC236}">
                  <a16:creationId xmlns:a16="http://schemas.microsoft.com/office/drawing/2014/main" id="{0AD29BD8-97DE-4164-9A94-32A4EB063D9B}"/>
                </a:ext>
              </a:extLst>
            </p:cNvPr>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2747218" y="5259074"/>
              <a:ext cx="757927" cy="540681"/>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27">
              <a:extLst>
                <a:ext uri="{FF2B5EF4-FFF2-40B4-BE49-F238E27FC236}">
                  <a16:creationId xmlns:a16="http://schemas.microsoft.com/office/drawing/2014/main" id="{2059F123-2AF3-4C0F-BD9C-2A04B05003A2}"/>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a:stretch/>
          </p:blipFill>
          <p:spPr>
            <a:xfrm>
              <a:off x="1069967" y="5328580"/>
              <a:ext cx="700590" cy="361020"/>
            </a:xfrm>
            <a:prstGeom prst="rect">
              <a:avLst/>
            </a:prstGeom>
          </p:spPr>
        </p:pic>
        <p:pic>
          <p:nvPicPr>
            <p:cNvPr id="1081" name="Picture 7" descr="C:\Users\york.yang2\Desktop\abbot.png">
              <a:extLst>
                <a:ext uri="{FF2B5EF4-FFF2-40B4-BE49-F238E27FC236}">
                  <a16:creationId xmlns:a16="http://schemas.microsoft.com/office/drawing/2014/main" id="{98706C2B-EC24-4199-ABF4-9159748EE441}"/>
                </a:ext>
              </a:extLst>
            </p:cNvPr>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1914694" y="5353728"/>
              <a:ext cx="722091" cy="258281"/>
            </a:xfrm>
            <a:prstGeom prst="rect">
              <a:avLst/>
            </a:prstGeom>
            <a:noFill/>
            <a:extLst>
              <a:ext uri="{909E8E84-426E-40DD-AFC4-6F175D3DCCD1}">
                <a14:hiddenFill xmlns:a14="http://schemas.microsoft.com/office/drawing/2010/main">
                  <a:solidFill>
                    <a:srgbClr val="FFFFFF"/>
                  </a:solidFill>
                </a14:hiddenFill>
              </a:ext>
            </a:extLst>
          </p:spPr>
        </p:pic>
        <p:pic>
          <p:nvPicPr>
            <p:cNvPr id="1082" name="图片 309">
              <a:extLst>
                <a:ext uri="{FF2B5EF4-FFF2-40B4-BE49-F238E27FC236}">
                  <a16:creationId xmlns:a16="http://schemas.microsoft.com/office/drawing/2014/main" id="{1AC7331F-8A9D-43D3-9EE7-31368B361840}"/>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3666433" y="5390436"/>
              <a:ext cx="638595" cy="203740"/>
            </a:xfrm>
            <a:prstGeom prst="rect">
              <a:avLst/>
            </a:prstGeom>
          </p:spPr>
        </p:pic>
        <p:pic>
          <p:nvPicPr>
            <p:cNvPr id="1083" name="图片 336">
              <a:extLst>
                <a:ext uri="{FF2B5EF4-FFF2-40B4-BE49-F238E27FC236}">
                  <a16:creationId xmlns:a16="http://schemas.microsoft.com/office/drawing/2014/main" id="{74D1F043-0412-4197-A4CD-7203FF371017}"/>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9621824" y="5304895"/>
              <a:ext cx="675110" cy="400356"/>
            </a:xfrm>
            <a:prstGeom prst="rect">
              <a:avLst/>
            </a:prstGeom>
          </p:spPr>
        </p:pic>
        <p:pic>
          <p:nvPicPr>
            <p:cNvPr id="1084" name="图片 337">
              <a:extLst>
                <a:ext uri="{FF2B5EF4-FFF2-40B4-BE49-F238E27FC236}">
                  <a16:creationId xmlns:a16="http://schemas.microsoft.com/office/drawing/2014/main" id="{ECA88CE6-3109-4942-AFDB-F3DF223803F9}"/>
                </a:ext>
              </a:extLst>
            </p:cNvPr>
            <p:cNvPicPr>
              <a:picLocks noChangeAspect="1"/>
            </p:cNvPicPr>
            <p:nvPr/>
          </p:nvPicPr>
          <p:blipFill rotWithShape="1">
            <a:blip r:embed="rId50" cstate="email">
              <a:extLst>
                <a:ext uri="{28A0092B-C50C-407E-A947-70E740481C1C}">
                  <a14:useLocalDpi xmlns:a14="http://schemas.microsoft.com/office/drawing/2010/main"/>
                </a:ext>
              </a:extLst>
            </a:blip>
            <a:srcRect/>
            <a:stretch/>
          </p:blipFill>
          <p:spPr>
            <a:xfrm>
              <a:off x="7927371" y="5365569"/>
              <a:ext cx="636425" cy="177873"/>
            </a:xfrm>
            <a:prstGeom prst="rect">
              <a:avLst/>
            </a:prstGeom>
          </p:spPr>
        </p:pic>
        <p:pic>
          <p:nvPicPr>
            <p:cNvPr id="1085" name="图片 338">
              <a:extLst>
                <a:ext uri="{FF2B5EF4-FFF2-40B4-BE49-F238E27FC236}">
                  <a16:creationId xmlns:a16="http://schemas.microsoft.com/office/drawing/2014/main" id="{8BB4D556-2155-427E-BED2-5592CB70FAD2}"/>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212663" y="5217460"/>
              <a:ext cx="699358" cy="527386"/>
            </a:xfrm>
            <a:prstGeom prst="rect">
              <a:avLst/>
            </a:prstGeom>
          </p:spPr>
        </p:pic>
        <p:pic>
          <p:nvPicPr>
            <p:cNvPr id="1086" name="图片 1" descr="image001">
              <a:extLst>
                <a:ext uri="{FF2B5EF4-FFF2-40B4-BE49-F238E27FC236}">
                  <a16:creationId xmlns:a16="http://schemas.microsoft.com/office/drawing/2014/main" id="{12945FE7-2A33-44E8-A367-C1357CB95422}"/>
                </a:ext>
              </a:extLst>
            </p:cNvPr>
            <p:cNvPicPr>
              <a:picLocks noChangeAspect="1" noChangeArrowheads="1"/>
            </p:cNvPicPr>
            <p:nvPr/>
          </p:nvPicPr>
          <p:blipFill rotWithShape="1">
            <a:blip r:embed="rId52" cstate="email">
              <a:extLst>
                <a:ext uri="{28A0092B-C50C-407E-A947-70E740481C1C}">
                  <a14:useLocalDpi xmlns:a14="http://schemas.microsoft.com/office/drawing/2010/main"/>
                </a:ext>
              </a:extLst>
            </a:blip>
            <a:srcRect/>
            <a:stretch/>
          </p:blipFill>
          <p:spPr bwMode="auto">
            <a:xfrm>
              <a:off x="11314696" y="5398672"/>
              <a:ext cx="722278" cy="24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7" name="图片 1" descr="image001">
              <a:extLst>
                <a:ext uri="{FF2B5EF4-FFF2-40B4-BE49-F238E27FC236}">
                  <a16:creationId xmlns:a16="http://schemas.microsoft.com/office/drawing/2014/main" id="{E4DAEFEC-7AB3-47D3-A299-032C9A991E40}"/>
                </a:ext>
              </a:extLst>
            </p:cNvPr>
            <p:cNvPicPr>
              <a:picLocks noChangeAspect="1" noChangeArrowheads="1"/>
            </p:cNvPicPr>
            <p:nvPr/>
          </p:nvPicPr>
          <p:blipFill rotWithShape="1">
            <a:blip r:embed="rId53" cstate="email">
              <a:extLst>
                <a:ext uri="{28A0092B-C50C-407E-A947-70E740481C1C}">
                  <a14:useLocalDpi xmlns:a14="http://schemas.microsoft.com/office/drawing/2010/main"/>
                </a:ext>
              </a:extLst>
            </a:blip>
            <a:srcRect/>
            <a:stretch/>
          </p:blipFill>
          <p:spPr bwMode="auto">
            <a:xfrm>
              <a:off x="5359939" y="5428535"/>
              <a:ext cx="669306" cy="15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8" name="图片 359">
              <a:extLst>
                <a:ext uri="{FF2B5EF4-FFF2-40B4-BE49-F238E27FC236}">
                  <a16:creationId xmlns:a16="http://schemas.microsoft.com/office/drawing/2014/main" id="{819C1729-F2C6-47F0-B2AC-1B558653EBD3}"/>
                </a:ext>
              </a:extLst>
            </p:cNvPr>
            <p:cNvPicPr>
              <a:picLocks noChangeAspect="1"/>
            </p:cNvPicPr>
            <p:nvPr/>
          </p:nvPicPr>
          <p:blipFill rotWithShape="1">
            <a:blip r:embed="rId54" cstate="hqprint">
              <a:extLst>
                <a:ext uri="{28A0092B-C50C-407E-A947-70E740481C1C}">
                  <a14:useLocalDpi xmlns:a14="http://schemas.microsoft.com/office/drawing/2010/main"/>
                </a:ext>
              </a:extLst>
            </a:blip>
            <a:srcRect/>
            <a:stretch/>
          </p:blipFill>
          <p:spPr>
            <a:xfrm>
              <a:off x="10497346" y="5175567"/>
              <a:ext cx="625602" cy="648989"/>
            </a:xfrm>
            <a:prstGeom prst="rect">
              <a:avLst/>
            </a:prstGeom>
          </p:spPr>
        </p:pic>
        <p:pic>
          <p:nvPicPr>
            <p:cNvPr id="1089" name="图片 369">
              <a:extLst>
                <a:ext uri="{FF2B5EF4-FFF2-40B4-BE49-F238E27FC236}">
                  <a16:creationId xmlns:a16="http://schemas.microsoft.com/office/drawing/2014/main" id="{CBB796EF-90A3-4A63-93C7-71DDD103D594}"/>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4502559" y="5182493"/>
              <a:ext cx="659570" cy="659570"/>
            </a:xfrm>
            <a:prstGeom prst="rect">
              <a:avLst/>
            </a:prstGeom>
          </p:spPr>
        </p:pic>
        <p:pic>
          <p:nvPicPr>
            <p:cNvPr id="1090" name="图片 373">
              <a:extLst>
                <a:ext uri="{FF2B5EF4-FFF2-40B4-BE49-F238E27FC236}">
                  <a16:creationId xmlns:a16="http://schemas.microsoft.com/office/drawing/2014/main" id="{0CBF8E60-1AE7-4D5E-89FD-0C60FCE66359}"/>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8796049" y="5315223"/>
              <a:ext cx="623584" cy="389740"/>
            </a:xfrm>
            <a:prstGeom prst="rect">
              <a:avLst/>
            </a:prstGeom>
          </p:spPr>
        </p:pic>
        <p:pic>
          <p:nvPicPr>
            <p:cNvPr id="1091" name="Picture 221">
              <a:extLst>
                <a:ext uri="{FF2B5EF4-FFF2-40B4-BE49-F238E27FC236}">
                  <a16:creationId xmlns:a16="http://schemas.microsoft.com/office/drawing/2014/main" id="{24469A9F-0C0D-4660-AB2E-A8BB8A03B7E5}"/>
                </a:ext>
              </a:extLst>
            </p:cNvPr>
            <p:cNvPicPr>
              <a:picLocks noChangeAspect="1"/>
            </p:cNvPicPr>
            <p:nvPr/>
          </p:nvPicPr>
          <p:blipFill rotWithShape="1">
            <a:blip r:embed="rId57" cstate="hqprint">
              <a:extLst>
                <a:ext uri="{28A0092B-C50C-407E-A947-70E740481C1C}">
                  <a14:useLocalDpi xmlns:a14="http://schemas.microsoft.com/office/drawing/2010/main"/>
                </a:ext>
              </a:extLst>
            </a:blip>
            <a:srcRect/>
            <a:stretch/>
          </p:blipFill>
          <p:spPr>
            <a:xfrm>
              <a:off x="7075921" y="5323651"/>
              <a:ext cx="665120" cy="304800"/>
            </a:xfrm>
            <a:prstGeom prst="rect">
              <a:avLst/>
            </a:prstGeom>
            <a:solidFill>
              <a:schemeClr val="bg1"/>
            </a:solidFill>
            <a:ln>
              <a:noFill/>
            </a:ln>
          </p:spPr>
        </p:pic>
        <p:pic>
          <p:nvPicPr>
            <p:cNvPr id="1092" name="图片 394">
              <a:extLst>
                <a:ext uri="{FF2B5EF4-FFF2-40B4-BE49-F238E27FC236}">
                  <a16:creationId xmlns:a16="http://schemas.microsoft.com/office/drawing/2014/main" id="{88B373AF-766F-43EE-B6FC-77B593C22BFE}"/>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6020250" y="5019918"/>
              <a:ext cx="1031780" cy="1031780"/>
            </a:xfrm>
            <a:prstGeom prst="rect">
              <a:avLst/>
            </a:prstGeom>
          </p:spPr>
        </p:pic>
      </p:grpSp>
      <p:grpSp>
        <p:nvGrpSpPr>
          <p:cNvPr id="1107" name="Group 1106">
            <a:extLst>
              <a:ext uri="{FF2B5EF4-FFF2-40B4-BE49-F238E27FC236}">
                <a16:creationId xmlns:a16="http://schemas.microsoft.com/office/drawing/2014/main" id="{54C93F99-6745-40A3-8A5D-BE7E51CE03E7}"/>
              </a:ext>
            </a:extLst>
          </p:cNvPr>
          <p:cNvGrpSpPr/>
          <p:nvPr/>
        </p:nvGrpSpPr>
        <p:grpSpPr>
          <a:xfrm>
            <a:off x="176602" y="8102563"/>
            <a:ext cx="12120981" cy="1175551"/>
            <a:chOff x="171449" y="791697"/>
            <a:chExt cx="11886080" cy="1152769"/>
          </a:xfrm>
        </p:grpSpPr>
        <p:grpSp>
          <p:nvGrpSpPr>
            <p:cNvPr id="1108" name="Group 1107">
              <a:extLst>
                <a:ext uri="{FF2B5EF4-FFF2-40B4-BE49-F238E27FC236}">
                  <a16:creationId xmlns:a16="http://schemas.microsoft.com/office/drawing/2014/main" id="{5FA20678-C942-4AA2-9173-6ABA3A4E72ED}"/>
                </a:ext>
              </a:extLst>
            </p:cNvPr>
            <p:cNvGrpSpPr/>
            <p:nvPr/>
          </p:nvGrpSpPr>
          <p:grpSpPr>
            <a:xfrm>
              <a:off x="171449" y="976721"/>
              <a:ext cx="11886080" cy="774482"/>
              <a:chOff x="171449" y="976721"/>
              <a:chExt cx="11886080" cy="774482"/>
            </a:xfrm>
          </p:grpSpPr>
          <p:sp>
            <p:nvSpPr>
              <p:cNvPr id="1123" name="矩形 15">
                <a:extLst>
                  <a:ext uri="{FF2B5EF4-FFF2-40B4-BE49-F238E27FC236}">
                    <a16:creationId xmlns:a16="http://schemas.microsoft.com/office/drawing/2014/main" id="{EE0A00BB-E303-46DE-85B2-815E11F5979C}"/>
                  </a:ext>
                </a:extLst>
              </p:cNvPr>
              <p:cNvSpPr/>
              <p:nvPr/>
            </p:nvSpPr>
            <p:spPr bwMode="auto">
              <a:xfrm>
                <a:off x="1039608"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4" name="矩形 16">
                <a:extLst>
                  <a:ext uri="{FF2B5EF4-FFF2-40B4-BE49-F238E27FC236}">
                    <a16:creationId xmlns:a16="http://schemas.microsoft.com/office/drawing/2014/main" id="{EB1C2F87-4965-40BA-9639-A9C6E2D24328}"/>
                  </a:ext>
                </a:extLst>
              </p:cNvPr>
              <p:cNvSpPr/>
              <p:nvPr/>
            </p:nvSpPr>
            <p:spPr bwMode="auto">
              <a:xfrm>
                <a:off x="1893277"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5" name="矩形 17">
                <a:extLst>
                  <a:ext uri="{FF2B5EF4-FFF2-40B4-BE49-F238E27FC236}">
                    <a16:creationId xmlns:a16="http://schemas.microsoft.com/office/drawing/2014/main" id="{18A7A2A3-58B2-4FEC-96E6-8EDDD9106264}"/>
                  </a:ext>
                </a:extLst>
              </p:cNvPr>
              <p:cNvSpPr/>
              <p:nvPr/>
            </p:nvSpPr>
            <p:spPr bwMode="auto">
              <a:xfrm>
                <a:off x="2746946"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6" name="矩形 18">
                <a:extLst>
                  <a:ext uri="{FF2B5EF4-FFF2-40B4-BE49-F238E27FC236}">
                    <a16:creationId xmlns:a16="http://schemas.microsoft.com/office/drawing/2014/main" id="{EF6869AE-EACE-4476-901F-BF0A0DD76102}"/>
                  </a:ext>
                </a:extLst>
              </p:cNvPr>
              <p:cNvSpPr/>
              <p:nvPr/>
            </p:nvSpPr>
            <p:spPr bwMode="auto">
              <a:xfrm>
                <a:off x="3600616"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7" name="矩形 19">
                <a:extLst>
                  <a:ext uri="{FF2B5EF4-FFF2-40B4-BE49-F238E27FC236}">
                    <a16:creationId xmlns:a16="http://schemas.microsoft.com/office/drawing/2014/main" id="{3F2AACD5-8E6C-46C1-ADE0-0759173CDD9A}"/>
                  </a:ext>
                </a:extLst>
              </p:cNvPr>
              <p:cNvSpPr/>
              <p:nvPr/>
            </p:nvSpPr>
            <p:spPr bwMode="auto">
              <a:xfrm>
                <a:off x="4454285"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8" name="矩形 20">
                <a:extLst>
                  <a:ext uri="{FF2B5EF4-FFF2-40B4-BE49-F238E27FC236}">
                    <a16:creationId xmlns:a16="http://schemas.microsoft.com/office/drawing/2014/main" id="{3CA92F1A-6C59-462F-A974-99007F1A787E}"/>
                  </a:ext>
                </a:extLst>
              </p:cNvPr>
              <p:cNvSpPr/>
              <p:nvPr/>
            </p:nvSpPr>
            <p:spPr bwMode="auto">
              <a:xfrm>
                <a:off x="5307955"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9" name="矩形 21">
                <a:extLst>
                  <a:ext uri="{FF2B5EF4-FFF2-40B4-BE49-F238E27FC236}">
                    <a16:creationId xmlns:a16="http://schemas.microsoft.com/office/drawing/2014/main" id="{F420B9A2-1F48-4971-AD77-218B3E2D61EF}"/>
                  </a:ext>
                </a:extLst>
              </p:cNvPr>
              <p:cNvSpPr/>
              <p:nvPr/>
            </p:nvSpPr>
            <p:spPr bwMode="auto">
              <a:xfrm>
                <a:off x="6161624" y="976721"/>
                <a:ext cx="759398" cy="774482"/>
              </a:xfrm>
              <a:prstGeom prst="rect">
                <a:avLst/>
              </a:prstGeom>
              <a:solidFill>
                <a:srgbClr val="003365"/>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0" name="矩形 22">
                <a:extLst>
                  <a:ext uri="{FF2B5EF4-FFF2-40B4-BE49-F238E27FC236}">
                    <a16:creationId xmlns:a16="http://schemas.microsoft.com/office/drawing/2014/main" id="{61A9B5FA-424C-4584-8E6F-25EE9A27233F}"/>
                  </a:ext>
                </a:extLst>
              </p:cNvPr>
              <p:cNvSpPr/>
              <p:nvPr/>
            </p:nvSpPr>
            <p:spPr bwMode="auto">
              <a:xfrm>
                <a:off x="7015293" y="976721"/>
                <a:ext cx="759398" cy="774482"/>
              </a:xfrm>
              <a:prstGeom prst="rect">
                <a:avLst/>
              </a:prstGeom>
              <a:solidFill>
                <a:srgbClr val="FF66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1" name="矩形 23">
                <a:extLst>
                  <a:ext uri="{FF2B5EF4-FFF2-40B4-BE49-F238E27FC236}">
                    <a16:creationId xmlns:a16="http://schemas.microsoft.com/office/drawing/2014/main" id="{16986048-8706-4535-9C44-E89DE0932918}"/>
                  </a:ext>
                </a:extLst>
              </p:cNvPr>
              <p:cNvSpPr/>
              <p:nvPr/>
            </p:nvSpPr>
            <p:spPr bwMode="auto">
              <a:xfrm>
                <a:off x="7868963"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2" name="矩形 24">
                <a:extLst>
                  <a:ext uri="{FF2B5EF4-FFF2-40B4-BE49-F238E27FC236}">
                    <a16:creationId xmlns:a16="http://schemas.microsoft.com/office/drawing/2014/main" id="{F8149696-39AC-4A90-86B2-AFEC06460A5E}"/>
                  </a:ext>
                </a:extLst>
              </p:cNvPr>
              <p:cNvSpPr/>
              <p:nvPr/>
            </p:nvSpPr>
            <p:spPr bwMode="auto">
              <a:xfrm>
                <a:off x="8722632" y="976721"/>
                <a:ext cx="759398" cy="774482"/>
              </a:xfrm>
              <a:prstGeom prst="rect">
                <a:avLst/>
              </a:prstGeom>
              <a:solidFill>
                <a:srgbClr val="F1F2F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3" name="矩形 25">
                <a:extLst>
                  <a:ext uri="{FF2B5EF4-FFF2-40B4-BE49-F238E27FC236}">
                    <a16:creationId xmlns:a16="http://schemas.microsoft.com/office/drawing/2014/main" id="{08C49414-136B-4A3A-B7EE-99D54BDD2083}"/>
                  </a:ext>
                </a:extLst>
              </p:cNvPr>
              <p:cNvSpPr/>
              <p:nvPr/>
            </p:nvSpPr>
            <p:spPr bwMode="auto">
              <a:xfrm>
                <a:off x="9576301" y="976721"/>
                <a:ext cx="759398" cy="774482"/>
              </a:xfrm>
              <a:prstGeom prst="rect">
                <a:avLst/>
              </a:prstGeom>
              <a:solidFill>
                <a:srgbClr val="FF554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4" name="矩形 26">
                <a:extLst>
                  <a:ext uri="{FF2B5EF4-FFF2-40B4-BE49-F238E27FC236}">
                    <a16:creationId xmlns:a16="http://schemas.microsoft.com/office/drawing/2014/main" id="{C5D9C5A6-92A0-42E4-BC07-2AFBB41D8D01}"/>
                  </a:ext>
                </a:extLst>
              </p:cNvPr>
              <p:cNvSpPr/>
              <p:nvPr/>
            </p:nvSpPr>
            <p:spPr bwMode="auto">
              <a:xfrm>
                <a:off x="10429973" y="97672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5" name="矩形 88">
                <a:extLst>
                  <a:ext uri="{FF2B5EF4-FFF2-40B4-BE49-F238E27FC236}">
                    <a16:creationId xmlns:a16="http://schemas.microsoft.com/office/drawing/2014/main" id="{044C6DE7-FA21-4E22-9CF8-EB3405693C53}"/>
                  </a:ext>
                </a:extLst>
              </p:cNvPr>
              <p:cNvSpPr/>
              <p:nvPr/>
            </p:nvSpPr>
            <p:spPr bwMode="auto">
              <a:xfrm>
                <a:off x="11298131" y="976721"/>
                <a:ext cx="759398" cy="774482"/>
              </a:xfrm>
              <a:prstGeom prst="rect">
                <a:avLst/>
              </a:prstGeom>
              <a:solidFill>
                <a:srgbClr val="D11175"/>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6" name="矩形 102">
                <a:extLst>
                  <a:ext uri="{FF2B5EF4-FFF2-40B4-BE49-F238E27FC236}">
                    <a16:creationId xmlns:a16="http://schemas.microsoft.com/office/drawing/2014/main" id="{57C454BE-FDE9-4DA6-A717-3A64EA722CA6}"/>
                  </a:ext>
                </a:extLst>
              </p:cNvPr>
              <p:cNvSpPr/>
              <p:nvPr/>
            </p:nvSpPr>
            <p:spPr bwMode="auto">
              <a:xfrm>
                <a:off x="171449" y="976721"/>
                <a:ext cx="759398" cy="774482"/>
              </a:xfrm>
              <a:prstGeom prst="rect">
                <a:avLst/>
              </a:prstGeom>
              <a:solidFill>
                <a:srgbClr val="FF66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09" name="图片 379">
              <a:extLst>
                <a:ext uri="{FF2B5EF4-FFF2-40B4-BE49-F238E27FC236}">
                  <a16:creationId xmlns:a16="http://schemas.microsoft.com/office/drawing/2014/main" id="{F839084B-F1AA-483D-8229-3D0F8F66F02B}"/>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7947808" y="1262148"/>
              <a:ext cx="609391" cy="159860"/>
            </a:xfrm>
            <a:prstGeom prst="rect">
              <a:avLst/>
            </a:prstGeom>
            <a:solidFill>
              <a:schemeClr val="bg1"/>
            </a:solidFill>
            <a:ln>
              <a:noFill/>
            </a:ln>
          </p:spPr>
        </p:pic>
        <p:pic>
          <p:nvPicPr>
            <p:cNvPr id="1110" name="图片 270">
              <a:extLst>
                <a:ext uri="{FF2B5EF4-FFF2-40B4-BE49-F238E27FC236}">
                  <a16:creationId xmlns:a16="http://schemas.microsoft.com/office/drawing/2014/main" id="{26850BEF-1C80-455C-A19E-0DE2D72137A8}"/>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11355610" y="1228087"/>
              <a:ext cx="638886" cy="319443"/>
            </a:xfrm>
            <a:prstGeom prst="rect">
              <a:avLst/>
            </a:prstGeom>
          </p:spPr>
        </p:pic>
        <p:pic>
          <p:nvPicPr>
            <p:cNvPr id="1111" name="图片 272">
              <a:extLst>
                <a:ext uri="{FF2B5EF4-FFF2-40B4-BE49-F238E27FC236}">
                  <a16:creationId xmlns:a16="http://schemas.microsoft.com/office/drawing/2014/main" id="{42D32121-0569-4F99-92C7-8EAE1278A942}"/>
                </a:ext>
              </a:extLst>
            </p:cNvPr>
            <p:cNvPicPr>
              <a:picLocks noChangeAspect="1"/>
            </p:cNvPicPr>
            <p:nvPr/>
          </p:nvPicPr>
          <p:blipFill rotWithShape="1">
            <a:blip r:embed="rId61" cstate="email">
              <a:extLst>
                <a:ext uri="{28A0092B-C50C-407E-A947-70E740481C1C}">
                  <a14:useLocalDpi xmlns:a14="http://schemas.microsoft.com/office/drawing/2010/main"/>
                </a:ext>
              </a:extLst>
            </a:blip>
            <a:srcRect/>
            <a:stretch/>
          </p:blipFill>
          <p:spPr>
            <a:xfrm>
              <a:off x="1091250" y="1089371"/>
              <a:ext cx="652809" cy="543426"/>
            </a:xfrm>
            <a:prstGeom prst="rect">
              <a:avLst/>
            </a:prstGeom>
          </p:spPr>
        </p:pic>
        <p:pic>
          <p:nvPicPr>
            <p:cNvPr id="1112" name="图片 276">
              <a:extLst>
                <a:ext uri="{FF2B5EF4-FFF2-40B4-BE49-F238E27FC236}">
                  <a16:creationId xmlns:a16="http://schemas.microsoft.com/office/drawing/2014/main" id="{D5427740-1118-41B0-AB2E-A7318675BF8D}"/>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685335" y="1194788"/>
              <a:ext cx="619693" cy="322918"/>
            </a:xfrm>
            <a:prstGeom prst="rect">
              <a:avLst/>
            </a:prstGeom>
          </p:spPr>
        </p:pic>
        <p:pic>
          <p:nvPicPr>
            <p:cNvPr id="1113" name="Picture 235">
              <a:extLst>
                <a:ext uri="{FF2B5EF4-FFF2-40B4-BE49-F238E27FC236}">
                  <a16:creationId xmlns:a16="http://schemas.microsoft.com/office/drawing/2014/main" id="{3CC84998-B20B-4353-BD69-7472A6C7F890}"/>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203515" y="1172739"/>
              <a:ext cx="686207" cy="396344"/>
            </a:xfrm>
            <a:prstGeom prst="rect">
              <a:avLst/>
            </a:prstGeom>
            <a:solidFill>
              <a:schemeClr val="bg1"/>
            </a:solidFill>
            <a:ln>
              <a:noFill/>
            </a:ln>
          </p:spPr>
        </p:pic>
        <p:pic>
          <p:nvPicPr>
            <p:cNvPr id="1114" name="922310D1-EB2E-4CEE-A874-B720AF4D076D" descr="image4.JPG">
              <a:extLst>
                <a:ext uri="{FF2B5EF4-FFF2-40B4-BE49-F238E27FC236}">
                  <a16:creationId xmlns:a16="http://schemas.microsoft.com/office/drawing/2014/main" id="{EF6D900F-F268-4F19-81C6-ED1385B00813}"/>
                </a:ext>
              </a:extLst>
            </p:cNvPr>
            <p:cNvPicPr>
              <a:picLocks noChangeAspect="1" noChangeArrowheads="1"/>
            </p:cNvPicPr>
            <p:nvPr/>
          </p:nvPicPr>
          <p:blipFill rotWithShape="1">
            <a:blip r:embed="rId64" cstate="email">
              <a:extLst>
                <a:ext uri="{28A0092B-C50C-407E-A947-70E740481C1C}">
                  <a14:useLocalDpi xmlns:a14="http://schemas.microsoft.com/office/drawing/2010/main"/>
                </a:ext>
              </a:extLst>
            </a:blip>
            <a:srcRect l="1230" t="19351" r="-1230" b="27074"/>
            <a:stretch/>
          </p:blipFill>
          <p:spPr bwMode="auto">
            <a:xfrm>
              <a:off x="5367847" y="1240376"/>
              <a:ext cx="659499" cy="229661"/>
            </a:xfrm>
            <a:prstGeom prst="rect">
              <a:avLst/>
            </a:prstGeom>
            <a:solidFill>
              <a:schemeClr val="bg1"/>
            </a:solidFill>
            <a:ln>
              <a:noFill/>
            </a:ln>
          </p:spPr>
        </p:pic>
        <p:pic>
          <p:nvPicPr>
            <p:cNvPr id="1115" name="图片 297">
              <a:extLst>
                <a:ext uri="{FF2B5EF4-FFF2-40B4-BE49-F238E27FC236}">
                  <a16:creationId xmlns:a16="http://schemas.microsoft.com/office/drawing/2014/main" id="{DE56703A-0395-4206-B81E-0FF7B2338FCF}"/>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2810453" y="1132140"/>
              <a:ext cx="630018" cy="472513"/>
            </a:xfrm>
            <a:prstGeom prst="rect">
              <a:avLst/>
            </a:prstGeom>
          </p:spPr>
        </p:pic>
        <p:pic>
          <p:nvPicPr>
            <p:cNvPr id="1116" name="图片 310">
              <a:extLst>
                <a:ext uri="{FF2B5EF4-FFF2-40B4-BE49-F238E27FC236}">
                  <a16:creationId xmlns:a16="http://schemas.microsoft.com/office/drawing/2014/main" id="{252A3958-689A-4CC0-9F7D-D5A5DBEBD4E2}"/>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1840553" y="938206"/>
              <a:ext cx="860636" cy="860636"/>
            </a:xfrm>
            <a:prstGeom prst="rect">
              <a:avLst/>
            </a:prstGeom>
          </p:spPr>
        </p:pic>
        <p:pic>
          <p:nvPicPr>
            <p:cNvPr id="1117" name="图片 311">
              <a:extLst>
                <a:ext uri="{FF2B5EF4-FFF2-40B4-BE49-F238E27FC236}">
                  <a16:creationId xmlns:a16="http://schemas.microsoft.com/office/drawing/2014/main" id="{359CCF16-B674-43AD-8ADC-BAFEEE19B7E3}"/>
                </a:ext>
              </a:extLst>
            </p:cNvPr>
            <p:cNvPicPr>
              <a:picLocks noChangeAspect="1"/>
            </p:cNvPicPr>
            <p:nvPr/>
          </p:nvPicPr>
          <p:blipFill>
            <a:blip r:embed="rId67">
              <a:extLst>
                <a:ext uri="{28A0092B-C50C-407E-A947-70E740481C1C}">
                  <a14:useLocalDpi xmlns:a14="http://schemas.microsoft.com/office/drawing/2010/main"/>
                </a:ext>
              </a:extLst>
            </a:blip>
            <a:stretch>
              <a:fillRect/>
            </a:stretch>
          </p:blipFill>
          <p:spPr>
            <a:xfrm>
              <a:off x="9067603" y="1031718"/>
              <a:ext cx="1814725" cy="631208"/>
            </a:xfrm>
            <a:prstGeom prst="rect">
              <a:avLst/>
            </a:prstGeom>
          </p:spPr>
        </p:pic>
        <p:pic>
          <p:nvPicPr>
            <p:cNvPr id="1118" name="图片 315">
              <a:extLst>
                <a:ext uri="{FF2B5EF4-FFF2-40B4-BE49-F238E27FC236}">
                  <a16:creationId xmlns:a16="http://schemas.microsoft.com/office/drawing/2014/main" id="{8AA22584-1E1B-40B2-82C8-B199704B8AA5}"/>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8523334" y="791697"/>
              <a:ext cx="1152769" cy="1152769"/>
            </a:xfrm>
            <a:prstGeom prst="rect">
              <a:avLst/>
            </a:prstGeom>
          </p:spPr>
        </p:pic>
        <p:pic>
          <p:nvPicPr>
            <p:cNvPr id="1119" name="图片 316">
              <a:extLst>
                <a:ext uri="{FF2B5EF4-FFF2-40B4-BE49-F238E27FC236}">
                  <a16:creationId xmlns:a16="http://schemas.microsoft.com/office/drawing/2014/main" id="{340B980B-E724-40B5-A6CD-7B2095877F07}"/>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6955827" y="934489"/>
              <a:ext cx="918679" cy="918679"/>
            </a:xfrm>
            <a:prstGeom prst="rect">
              <a:avLst/>
            </a:prstGeom>
          </p:spPr>
        </p:pic>
        <p:pic>
          <p:nvPicPr>
            <p:cNvPr id="1120" name="图片 331">
              <a:extLst>
                <a:ext uri="{FF2B5EF4-FFF2-40B4-BE49-F238E27FC236}">
                  <a16:creationId xmlns:a16="http://schemas.microsoft.com/office/drawing/2014/main" id="{2D248E19-28BD-4EB1-BAC7-50C21F573190}"/>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4586008" y="1107832"/>
              <a:ext cx="506462" cy="508145"/>
            </a:xfrm>
            <a:prstGeom prst="rect">
              <a:avLst/>
            </a:prstGeom>
          </p:spPr>
        </p:pic>
        <p:pic>
          <p:nvPicPr>
            <p:cNvPr id="1121" name="图片 1" descr="image001">
              <a:extLst>
                <a:ext uri="{FF2B5EF4-FFF2-40B4-BE49-F238E27FC236}">
                  <a16:creationId xmlns:a16="http://schemas.microsoft.com/office/drawing/2014/main" id="{2FBC6FCE-1111-4737-86D9-908CAECD5CD3}"/>
                </a:ext>
              </a:extLst>
            </p:cNvPr>
            <p:cNvPicPr>
              <a:picLocks noChangeAspect="1" noChangeArrowheads="1"/>
            </p:cNvPicPr>
            <p:nvPr/>
          </p:nvPicPr>
          <p:blipFill rotWithShape="1">
            <a:blip r:embed="rId71" cstate="email">
              <a:extLst>
                <a:ext uri="{28A0092B-C50C-407E-A947-70E740481C1C}">
                  <a14:useLocalDpi xmlns:a14="http://schemas.microsoft.com/office/drawing/2010/main"/>
                </a:ext>
              </a:extLst>
            </a:blip>
            <a:srcRect/>
            <a:stretch/>
          </p:blipFill>
          <p:spPr bwMode="auto">
            <a:xfrm>
              <a:off x="10472263" y="1255606"/>
              <a:ext cx="683276" cy="24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2" name="图片 395">
              <a:extLst>
                <a:ext uri="{FF2B5EF4-FFF2-40B4-BE49-F238E27FC236}">
                  <a16:creationId xmlns:a16="http://schemas.microsoft.com/office/drawing/2014/main" id="{FBEF10E9-B085-4154-A4DE-A8C85AEDEA7C}"/>
                </a:ext>
              </a:extLst>
            </p:cNvPr>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6145772" y="971096"/>
              <a:ext cx="793543" cy="793543"/>
            </a:xfrm>
            <a:prstGeom prst="rect">
              <a:avLst/>
            </a:prstGeom>
          </p:spPr>
        </p:pic>
      </p:grpSp>
      <p:grpSp>
        <p:nvGrpSpPr>
          <p:cNvPr id="1137" name="Group 1136">
            <a:extLst>
              <a:ext uri="{FF2B5EF4-FFF2-40B4-BE49-F238E27FC236}">
                <a16:creationId xmlns:a16="http://schemas.microsoft.com/office/drawing/2014/main" id="{C523536E-35FA-4397-A1CD-991802283B3E}"/>
              </a:ext>
            </a:extLst>
          </p:cNvPr>
          <p:cNvGrpSpPr/>
          <p:nvPr/>
        </p:nvGrpSpPr>
        <p:grpSpPr>
          <a:xfrm>
            <a:off x="176602" y="10794386"/>
            <a:ext cx="12120981" cy="870925"/>
            <a:chOff x="171449" y="3431354"/>
            <a:chExt cx="11886080" cy="854047"/>
          </a:xfrm>
        </p:grpSpPr>
        <p:grpSp>
          <p:nvGrpSpPr>
            <p:cNvPr id="1138" name="Group 1137">
              <a:extLst>
                <a:ext uri="{FF2B5EF4-FFF2-40B4-BE49-F238E27FC236}">
                  <a16:creationId xmlns:a16="http://schemas.microsoft.com/office/drawing/2014/main" id="{EDAD9464-8BA5-40E6-8401-AB3D4F16AD13}"/>
                </a:ext>
              </a:extLst>
            </p:cNvPr>
            <p:cNvGrpSpPr/>
            <p:nvPr/>
          </p:nvGrpSpPr>
          <p:grpSpPr>
            <a:xfrm>
              <a:off x="171449" y="3453919"/>
              <a:ext cx="11886080" cy="774482"/>
              <a:chOff x="171449" y="3453919"/>
              <a:chExt cx="11886080" cy="774482"/>
            </a:xfrm>
          </p:grpSpPr>
          <p:sp>
            <p:nvSpPr>
              <p:cNvPr id="1153" name="矩形 51">
                <a:extLst>
                  <a:ext uri="{FF2B5EF4-FFF2-40B4-BE49-F238E27FC236}">
                    <a16:creationId xmlns:a16="http://schemas.microsoft.com/office/drawing/2014/main" id="{01026026-7010-49FB-930D-17A291754AE0}"/>
                  </a:ext>
                </a:extLst>
              </p:cNvPr>
              <p:cNvSpPr/>
              <p:nvPr/>
            </p:nvSpPr>
            <p:spPr bwMode="auto">
              <a:xfrm>
                <a:off x="1039608"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4" name="矩形 52">
                <a:extLst>
                  <a:ext uri="{FF2B5EF4-FFF2-40B4-BE49-F238E27FC236}">
                    <a16:creationId xmlns:a16="http://schemas.microsoft.com/office/drawing/2014/main" id="{A4E0BC81-D7A5-4532-8FCA-835CBEE6D686}"/>
                  </a:ext>
                </a:extLst>
              </p:cNvPr>
              <p:cNvSpPr/>
              <p:nvPr/>
            </p:nvSpPr>
            <p:spPr bwMode="auto">
              <a:xfrm>
                <a:off x="1893277"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5" name="矩形 53">
                <a:extLst>
                  <a:ext uri="{FF2B5EF4-FFF2-40B4-BE49-F238E27FC236}">
                    <a16:creationId xmlns:a16="http://schemas.microsoft.com/office/drawing/2014/main" id="{C6063508-811E-4DDE-B3EB-00802A5E7572}"/>
                  </a:ext>
                </a:extLst>
              </p:cNvPr>
              <p:cNvSpPr/>
              <p:nvPr/>
            </p:nvSpPr>
            <p:spPr bwMode="auto">
              <a:xfrm>
                <a:off x="2746946"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6" name="矩形 54">
                <a:extLst>
                  <a:ext uri="{FF2B5EF4-FFF2-40B4-BE49-F238E27FC236}">
                    <a16:creationId xmlns:a16="http://schemas.microsoft.com/office/drawing/2014/main" id="{E04A7214-4AF1-4620-ABF3-141FA9015A23}"/>
                  </a:ext>
                </a:extLst>
              </p:cNvPr>
              <p:cNvSpPr/>
              <p:nvPr/>
            </p:nvSpPr>
            <p:spPr bwMode="auto">
              <a:xfrm>
                <a:off x="3600616" y="3453919"/>
                <a:ext cx="759398" cy="774482"/>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7" name="矩形 55">
                <a:extLst>
                  <a:ext uri="{FF2B5EF4-FFF2-40B4-BE49-F238E27FC236}">
                    <a16:creationId xmlns:a16="http://schemas.microsoft.com/office/drawing/2014/main" id="{23AEEA45-B2C7-40EF-900B-17D7A47D7D80}"/>
                  </a:ext>
                </a:extLst>
              </p:cNvPr>
              <p:cNvSpPr/>
              <p:nvPr/>
            </p:nvSpPr>
            <p:spPr bwMode="auto">
              <a:xfrm>
                <a:off x="4454285"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8" name="矩形 56">
                <a:extLst>
                  <a:ext uri="{FF2B5EF4-FFF2-40B4-BE49-F238E27FC236}">
                    <a16:creationId xmlns:a16="http://schemas.microsoft.com/office/drawing/2014/main" id="{F79F7854-6B04-4D95-BC00-BD412EC04C58}"/>
                  </a:ext>
                </a:extLst>
              </p:cNvPr>
              <p:cNvSpPr/>
              <p:nvPr/>
            </p:nvSpPr>
            <p:spPr bwMode="auto">
              <a:xfrm>
                <a:off x="5307955"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9" name="矩形 57">
                <a:extLst>
                  <a:ext uri="{FF2B5EF4-FFF2-40B4-BE49-F238E27FC236}">
                    <a16:creationId xmlns:a16="http://schemas.microsoft.com/office/drawing/2014/main" id="{A9E6F5F4-78AF-4797-9C3C-57619F8C29BB}"/>
                  </a:ext>
                </a:extLst>
              </p:cNvPr>
              <p:cNvSpPr/>
              <p:nvPr/>
            </p:nvSpPr>
            <p:spPr bwMode="auto">
              <a:xfrm>
                <a:off x="6161624"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0" name="矩形 58">
                <a:extLst>
                  <a:ext uri="{FF2B5EF4-FFF2-40B4-BE49-F238E27FC236}">
                    <a16:creationId xmlns:a16="http://schemas.microsoft.com/office/drawing/2014/main" id="{C0155A02-D1A8-4734-9C3F-30F3F1DF75E9}"/>
                  </a:ext>
                </a:extLst>
              </p:cNvPr>
              <p:cNvSpPr/>
              <p:nvPr/>
            </p:nvSpPr>
            <p:spPr bwMode="auto">
              <a:xfrm>
                <a:off x="7868963" y="3453919"/>
                <a:ext cx="759398" cy="774482"/>
              </a:xfrm>
              <a:prstGeom prst="rect">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1" name="矩形 59">
                <a:extLst>
                  <a:ext uri="{FF2B5EF4-FFF2-40B4-BE49-F238E27FC236}">
                    <a16:creationId xmlns:a16="http://schemas.microsoft.com/office/drawing/2014/main" id="{11FBE752-BABF-4CC1-9E7E-C234D1D0C30F}"/>
                  </a:ext>
                </a:extLst>
              </p:cNvPr>
              <p:cNvSpPr/>
              <p:nvPr/>
            </p:nvSpPr>
            <p:spPr bwMode="auto">
              <a:xfrm>
                <a:off x="7015293"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2" name="矩形 60">
                <a:extLst>
                  <a:ext uri="{FF2B5EF4-FFF2-40B4-BE49-F238E27FC236}">
                    <a16:creationId xmlns:a16="http://schemas.microsoft.com/office/drawing/2014/main" id="{8437BB7B-065B-4279-90F1-28EF863E0880}"/>
                  </a:ext>
                </a:extLst>
              </p:cNvPr>
              <p:cNvSpPr/>
              <p:nvPr/>
            </p:nvSpPr>
            <p:spPr bwMode="auto">
              <a:xfrm>
                <a:off x="8722632"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3" name="矩形 61">
                <a:extLst>
                  <a:ext uri="{FF2B5EF4-FFF2-40B4-BE49-F238E27FC236}">
                    <a16:creationId xmlns:a16="http://schemas.microsoft.com/office/drawing/2014/main" id="{5116C769-AFBC-42A0-8C3C-07EB6D60DB62}"/>
                  </a:ext>
                </a:extLst>
              </p:cNvPr>
              <p:cNvSpPr/>
              <p:nvPr/>
            </p:nvSpPr>
            <p:spPr bwMode="auto">
              <a:xfrm>
                <a:off x="9576301"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4" name="矩形 62">
                <a:extLst>
                  <a:ext uri="{FF2B5EF4-FFF2-40B4-BE49-F238E27FC236}">
                    <a16:creationId xmlns:a16="http://schemas.microsoft.com/office/drawing/2014/main" id="{B43DBE51-7639-4FBA-BBDE-76AB04F3C6EE}"/>
                  </a:ext>
                </a:extLst>
              </p:cNvPr>
              <p:cNvSpPr/>
              <p:nvPr/>
            </p:nvSpPr>
            <p:spPr bwMode="auto">
              <a:xfrm>
                <a:off x="10429973"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5" name="矩形 91">
                <a:extLst>
                  <a:ext uri="{FF2B5EF4-FFF2-40B4-BE49-F238E27FC236}">
                    <a16:creationId xmlns:a16="http://schemas.microsoft.com/office/drawing/2014/main" id="{D47EBF1B-D6D8-4C2E-9D82-4C532B1FB07D}"/>
                  </a:ext>
                </a:extLst>
              </p:cNvPr>
              <p:cNvSpPr/>
              <p:nvPr/>
            </p:nvSpPr>
            <p:spPr bwMode="auto">
              <a:xfrm>
                <a:off x="11298131"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6" name="矩形 105">
                <a:extLst>
                  <a:ext uri="{FF2B5EF4-FFF2-40B4-BE49-F238E27FC236}">
                    <a16:creationId xmlns:a16="http://schemas.microsoft.com/office/drawing/2014/main" id="{3B4C789E-A808-4123-A641-1A76DED050DA}"/>
                  </a:ext>
                </a:extLst>
              </p:cNvPr>
              <p:cNvSpPr/>
              <p:nvPr/>
            </p:nvSpPr>
            <p:spPr bwMode="auto">
              <a:xfrm>
                <a:off x="171449" y="3453919"/>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39" name="Picture 223">
              <a:extLst>
                <a:ext uri="{FF2B5EF4-FFF2-40B4-BE49-F238E27FC236}">
                  <a16:creationId xmlns:a16="http://schemas.microsoft.com/office/drawing/2014/main" id="{0F7519AC-98DE-4425-994B-D28B239E3DA8}"/>
                </a:ext>
              </a:extLst>
            </p:cNvPr>
            <p:cNvPicPr>
              <a:picLocks noChangeAspect="1"/>
            </p:cNvPicPr>
            <p:nvPr/>
          </p:nvPicPr>
          <p:blipFill rotWithShape="1">
            <a:blip r:embed="rId73" cstate="email">
              <a:extLst>
                <a:ext uri="{28A0092B-C50C-407E-A947-70E740481C1C}">
                  <a14:useLocalDpi xmlns:a14="http://schemas.microsoft.com/office/drawing/2010/main"/>
                </a:ext>
              </a:extLst>
            </a:blip>
            <a:srcRect l="8639" r="11254" b="5264"/>
            <a:stretch/>
          </p:blipFill>
          <p:spPr>
            <a:xfrm>
              <a:off x="1079822" y="3669084"/>
              <a:ext cx="651257" cy="348480"/>
            </a:xfrm>
            <a:prstGeom prst="rect">
              <a:avLst/>
            </a:prstGeom>
            <a:solidFill>
              <a:schemeClr val="bg1"/>
            </a:solidFill>
            <a:ln>
              <a:noFill/>
            </a:ln>
          </p:spPr>
        </p:pic>
        <p:pic>
          <p:nvPicPr>
            <p:cNvPr id="1140" name="图片 265">
              <a:extLst>
                <a:ext uri="{FF2B5EF4-FFF2-40B4-BE49-F238E27FC236}">
                  <a16:creationId xmlns:a16="http://schemas.microsoft.com/office/drawing/2014/main" id="{AB77BD84-5C39-420D-B890-CAD44FA9187C}"/>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9621824" y="3529342"/>
              <a:ext cx="684838" cy="562647"/>
            </a:xfrm>
            <a:prstGeom prst="rect">
              <a:avLst/>
            </a:prstGeom>
          </p:spPr>
        </p:pic>
        <p:pic>
          <p:nvPicPr>
            <p:cNvPr id="1141" name="图片 12">
              <a:extLst>
                <a:ext uri="{FF2B5EF4-FFF2-40B4-BE49-F238E27FC236}">
                  <a16:creationId xmlns:a16="http://schemas.microsoft.com/office/drawing/2014/main" id="{BF77987F-DF01-486A-B009-7A84C3984987}"/>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4510712" y="3568299"/>
              <a:ext cx="657823" cy="503865"/>
            </a:xfrm>
            <a:prstGeom prst="rect">
              <a:avLst/>
            </a:prstGeom>
            <a:solidFill>
              <a:schemeClr val="bg1"/>
            </a:solidFill>
            <a:ln>
              <a:noFill/>
            </a:ln>
          </p:spPr>
        </p:pic>
        <p:pic>
          <p:nvPicPr>
            <p:cNvPr id="1142" name="Picture 3" descr="C:\Users\york.yang2\Desktop\Pictures for PPT\tigermed.png">
              <a:extLst>
                <a:ext uri="{FF2B5EF4-FFF2-40B4-BE49-F238E27FC236}">
                  <a16:creationId xmlns:a16="http://schemas.microsoft.com/office/drawing/2014/main" id="{21F9FF0D-626E-4398-B924-AF1C0533D34D}"/>
                </a:ext>
              </a:extLst>
            </p:cNvPr>
            <p:cNvPicPr>
              <a:picLocks noChangeAspect="1" noChangeArrowheads="1"/>
            </p:cNvPicPr>
            <p:nvPr/>
          </p:nvPicPr>
          <p:blipFill>
            <a:blip r:embed="rId76" cstate="email">
              <a:extLst>
                <a:ext uri="{28A0092B-C50C-407E-A947-70E740481C1C}">
                  <a14:useLocalDpi xmlns:a14="http://schemas.microsoft.com/office/drawing/2010/main"/>
                </a:ext>
              </a:extLst>
            </a:blip>
            <a:srcRect/>
            <a:stretch>
              <a:fillRect/>
            </a:stretch>
          </p:blipFill>
          <p:spPr bwMode="auto">
            <a:xfrm>
              <a:off x="2735825" y="3563422"/>
              <a:ext cx="770196" cy="599470"/>
            </a:xfrm>
            <a:prstGeom prst="rect">
              <a:avLst/>
            </a:prstGeom>
            <a:noFill/>
            <a:extLst>
              <a:ext uri="{909E8E84-426E-40DD-AFC4-6F175D3DCCD1}">
                <a14:hiddenFill xmlns:a14="http://schemas.microsoft.com/office/drawing/2010/main">
                  <a:solidFill>
                    <a:srgbClr val="FFFFFF"/>
                  </a:solidFill>
                </a14:hiddenFill>
              </a:ext>
            </a:extLst>
          </p:spPr>
        </p:pic>
        <p:pic>
          <p:nvPicPr>
            <p:cNvPr id="1143" name="Picture 2" descr="C:\Users\york.yang2\Desktop\Deck For Cloud China George\AdMaster_Logo.png">
              <a:extLst>
                <a:ext uri="{FF2B5EF4-FFF2-40B4-BE49-F238E27FC236}">
                  <a16:creationId xmlns:a16="http://schemas.microsoft.com/office/drawing/2014/main" id="{058F3217-D3EA-41F9-BF9C-6733204DC3DD}"/>
                </a:ext>
              </a:extLst>
            </p:cNvPr>
            <p:cNvPicPr>
              <a:picLocks noChangeAspect="1" noChangeArrowheads="1"/>
            </p:cNvPicPr>
            <p:nvPr/>
          </p:nvPicPr>
          <p:blipFill>
            <a:blip r:embed="rId77" cstate="email">
              <a:extLst>
                <a:ext uri="{28A0092B-C50C-407E-A947-70E740481C1C}">
                  <a14:useLocalDpi xmlns:a14="http://schemas.microsoft.com/office/drawing/2010/main"/>
                </a:ext>
              </a:extLst>
            </a:blip>
            <a:srcRect/>
            <a:stretch>
              <a:fillRect/>
            </a:stretch>
          </p:blipFill>
          <p:spPr bwMode="auto">
            <a:xfrm>
              <a:off x="5374179" y="3786382"/>
              <a:ext cx="664799" cy="168736"/>
            </a:xfrm>
            <a:prstGeom prst="rect">
              <a:avLst/>
            </a:prstGeom>
            <a:noFill/>
            <a:extLst>
              <a:ext uri="{909E8E84-426E-40DD-AFC4-6F175D3DCCD1}">
                <a14:hiddenFill xmlns:a14="http://schemas.microsoft.com/office/drawing/2010/main">
                  <a:solidFill>
                    <a:srgbClr val="FFFFFF"/>
                  </a:solidFill>
                </a14:hiddenFill>
              </a:ext>
            </a:extLst>
          </p:spPr>
        </p:pic>
        <p:pic>
          <p:nvPicPr>
            <p:cNvPr id="1144" name="图片 313">
              <a:extLst>
                <a:ext uri="{FF2B5EF4-FFF2-40B4-BE49-F238E27FC236}">
                  <a16:creationId xmlns:a16="http://schemas.microsoft.com/office/drawing/2014/main" id="{509587A4-C02A-4614-9870-72ED259E6D14}"/>
                </a:ext>
              </a:extLst>
            </p:cNvPr>
            <p:cNvPicPr>
              <a:picLocks noChangeAspect="1"/>
            </p:cNvPicPr>
            <p:nvPr/>
          </p:nvPicPr>
          <p:blipFill rotWithShape="1">
            <a:blip r:embed="rId78" cstate="email">
              <a:extLst>
                <a:ext uri="{28A0092B-C50C-407E-A947-70E740481C1C}">
                  <a14:useLocalDpi xmlns:a14="http://schemas.microsoft.com/office/drawing/2010/main"/>
                </a:ext>
              </a:extLst>
            </a:blip>
            <a:srcRect r="55759"/>
            <a:stretch/>
          </p:blipFill>
          <p:spPr>
            <a:xfrm>
              <a:off x="210509" y="3753473"/>
              <a:ext cx="678523" cy="233120"/>
            </a:xfrm>
            <a:prstGeom prst="rect">
              <a:avLst/>
            </a:prstGeom>
          </p:spPr>
        </p:pic>
        <p:pic>
          <p:nvPicPr>
            <p:cNvPr id="1145" name="图片 332">
              <a:extLst>
                <a:ext uri="{FF2B5EF4-FFF2-40B4-BE49-F238E27FC236}">
                  <a16:creationId xmlns:a16="http://schemas.microsoft.com/office/drawing/2014/main" id="{2D518CEB-7F11-4732-879E-0C9102F75CEB}"/>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6221737" y="3852018"/>
              <a:ext cx="644016" cy="107252"/>
            </a:xfrm>
            <a:prstGeom prst="rect">
              <a:avLst/>
            </a:prstGeom>
          </p:spPr>
        </p:pic>
        <p:pic>
          <p:nvPicPr>
            <p:cNvPr id="1146" name="图片 334">
              <a:extLst>
                <a:ext uri="{FF2B5EF4-FFF2-40B4-BE49-F238E27FC236}">
                  <a16:creationId xmlns:a16="http://schemas.microsoft.com/office/drawing/2014/main" id="{552F17A8-85D3-4420-AE93-F63E2E5EC674}"/>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6983761" y="3431354"/>
              <a:ext cx="854047" cy="854047"/>
            </a:xfrm>
            <a:prstGeom prst="rect">
              <a:avLst/>
            </a:prstGeom>
          </p:spPr>
        </p:pic>
        <p:pic>
          <p:nvPicPr>
            <p:cNvPr id="1147" name="图片 1" descr="image001">
              <a:extLst>
                <a:ext uri="{FF2B5EF4-FFF2-40B4-BE49-F238E27FC236}">
                  <a16:creationId xmlns:a16="http://schemas.microsoft.com/office/drawing/2014/main" id="{52E67831-F672-459B-9AA2-32FB1C5A6DE1}"/>
                </a:ext>
              </a:extLst>
            </p:cNvPr>
            <p:cNvPicPr>
              <a:picLocks noChangeAspect="1" noChangeArrowheads="1"/>
            </p:cNvPicPr>
            <p:nvPr/>
          </p:nvPicPr>
          <p:blipFill rotWithShape="1">
            <a:blip r:embed="rId81" cstate="email">
              <a:extLst>
                <a:ext uri="{28A0092B-C50C-407E-A947-70E740481C1C}">
                  <a14:useLocalDpi xmlns:a14="http://schemas.microsoft.com/office/drawing/2010/main"/>
                </a:ext>
              </a:extLst>
            </a:blip>
            <a:srcRect/>
            <a:stretch/>
          </p:blipFill>
          <p:spPr bwMode="auto">
            <a:xfrm>
              <a:off x="8784125" y="3700156"/>
              <a:ext cx="663174" cy="277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8" name="图片 1" descr="image001">
              <a:extLst>
                <a:ext uri="{FF2B5EF4-FFF2-40B4-BE49-F238E27FC236}">
                  <a16:creationId xmlns:a16="http://schemas.microsoft.com/office/drawing/2014/main" id="{5EE54CAE-E6E1-48E3-BF1B-F5A3FA306B19}"/>
                </a:ext>
              </a:extLst>
            </p:cNvPr>
            <p:cNvPicPr>
              <a:picLocks noChangeAspect="1" noChangeArrowheads="1"/>
            </p:cNvPicPr>
            <p:nvPr/>
          </p:nvPicPr>
          <p:blipFill rotWithShape="1">
            <a:blip r:embed="rId82" cstate="email">
              <a:extLst>
                <a:ext uri="{28A0092B-C50C-407E-A947-70E740481C1C}">
                  <a14:useLocalDpi xmlns:a14="http://schemas.microsoft.com/office/drawing/2010/main"/>
                </a:ext>
              </a:extLst>
            </a:blip>
            <a:srcRect/>
            <a:stretch/>
          </p:blipFill>
          <p:spPr bwMode="auto">
            <a:xfrm>
              <a:off x="10529486" y="3560083"/>
              <a:ext cx="554236" cy="6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9" name="图片 364">
              <a:extLst>
                <a:ext uri="{FF2B5EF4-FFF2-40B4-BE49-F238E27FC236}">
                  <a16:creationId xmlns:a16="http://schemas.microsoft.com/office/drawing/2014/main" id="{C4AA9ADE-70B1-41FF-96F9-66378E6E32B6}"/>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11338180" y="3679285"/>
              <a:ext cx="666193" cy="412929"/>
            </a:xfrm>
            <a:prstGeom prst="rect">
              <a:avLst/>
            </a:prstGeom>
          </p:spPr>
        </p:pic>
        <p:pic>
          <p:nvPicPr>
            <p:cNvPr id="1150" name="图片 385">
              <a:extLst>
                <a:ext uri="{FF2B5EF4-FFF2-40B4-BE49-F238E27FC236}">
                  <a16:creationId xmlns:a16="http://schemas.microsoft.com/office/drawing/2014/main" id="{D3810295-CA8B-44F9-ACFE-A3D6F9A1EF33}"/>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1966826" y="3543030"/>
              <a:ext cx="599856" cy="599856"/>
            </a:xfrm>
            <a:prstGeom prst="rect">
              <a:avLst/>
            </a:prstGeom>
          </p:spPr>
        </p:pic>
        <p:pic>
          <p:nvPicPr>
            <p:cNvPr id="1151" name="图片 391">
              <a:extLst>
                <a:ext uri="{FF2B5EF4-FFF2-40B4-BE49-F238E27FC236}">
                  <a16:creationId xmlns:a16="http://schemas.microsoft.com/office/drawing/2014/main" id="{253712A4-67B8-4053-84BD-FDB66ED14EB4}"/>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3644876" y="3507216"/>
              <a:ext cx="715970" cy="715970"/>
            </a:xfrm>
            <a:prstGeom prst="rect">
              <a:avLst/>
            </a:prstGeom>
          </p:spPr>
        </p:pic>
        <p:pic>
          <p:nvPicPr>
            <p:cNvPr id="1152" name="图片 396">
              <a:extLst>
                <a:ext uri="{FF2B5EF4-FFF2-40B4-BE49-F238E27FC236}">
                  <a16:creationId xmlns:a16="http://schemas.microsoft.com/office/drawing/2014/main" id="{953A36C8-C7AA-4FBD-89E0-FE95BAE57B58}"/>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7879095" y="3467832"/>
              <a:ext cx="734855" cy="734855"/>
            </a:xfrm>
            <a:prstGeom prst="rect">
              <a:avLst/>
            </a:prstGeom>
          </p:spPr>
        </p:pic>
      </p:grpSp>
      <p:grpSp>
        <p:nvGrpSpPr>
          <p:cNvPr id="1167" name="Group 1166">
            <a:extLst>
              <a:ext uri="{FF2B5EF4-FFF2-40B4-BE49-F238E27FC236}">
                <a16:creationId xmlns:a16="http://schemas.microsoft.com/office/drawing/2014/main" id="{E815BB56-D385-4CEF-BD8F-429CBF9206B1}"/>
              </a:ext>
            </a:extLst>
          </p:cNvPr>
          <p:cNvGrpSpPr/>
          <p:nvPr/>
        </p:nvGrpSpPr>
        <p:grpSpPr>
          <a:xfrm>
            <a:off x="176602" y="11658407"/>
            <a:ext cx="12120981" cy="872192"/>
            <a:chOff x="171449" y="4278630"/>
            <a:chExt cx="11886080" cy="855289"/>
          </a:xfrm>
        </p:grpSpPr>
        <p:grpSp>
          <p:nvGrpSpPr>
            <p:cNvPr id="1168" name="Group 1167">
              <a:extLst>
                <a:ext uri="{FF2B5EF4-FFF2-40B4-BE49-F238E27FC236}">
                  <a16:creationId xmlns:a16="http://schemas.microsoft.com/office/drawing/2014/main" id="{6DDAF305-B1CE-4D82-BB9A-A6A469AB6BBA}"/>
                </a:ext>
              </a:extLst>
            </p:cNvPr>
            <p:cNvGrpSpPr/>
            <p:nvPr/>
          </p:nvGrpSpPr>
          <p:grpSpPr>
            <a:xfrm>
              <a:off x="171449" y="4279651"/>
              <a:ext cx="11886080" cy="774482"/>
              <a:chOff x="171449" y="4279651"/>
              <a:chExt cx="11886080" cy="774482"/>
            </a:xfrm>
          </p:grpSpPr>
          <p:sp>
            <p:nvSpPr>
              <p:cNvPr id="1183" name="矩形 63">
                <a:extLst>
                  <a:ext uri="{FF2B5EF4-FFF2-40B4-BE49-F238E27FC236}">
                    <a16:creationId xmlns:a16="http://schemas.microsoft.com/office/drawing/2014/main" id="{56D6303D-304E-4688-9898-6A8837C9E2C4}"/>
                  </a:ext>
                </a:extLst>
              </p:cNvPr>
              <p:cNvSpPr/>
              <p:nvPr/>
            </p:nvSpPr>
            <p:spPr bwMode="auto">
              <a:xfrm>
                <a:off x="1039608" y="4279651"/>
                <a:ext cx="759398" cy="774482"/>
              </a:xfrm>
              <a:prstGeom prst="rect">
                <a:avLst/>
              </a:prstGeom>
              <a:solidFill>
                <a:schemeClr val="accent5"/>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4" name="矩形 64">
                <a:extLst>
                  <a:ext uri="{FF2B5EF4-FFF2-40B4-BE49-F238E27FC236}">
                    <a16:creationId xmlns:a16="http://schemas.microsoft.com/office/drawing/2014/main" id="{632534BD-2D4F-4CB8-AEBE-4098C4BE9FCB}"/>
                  </a:ext>
                </a:extLst>
              </p:cNvPr>
              <p:cNvSpPr/>
              <p:nvPr/>
            </p:nvSpPr>
            <p:spPr bwMode="auto">
              <a:xfrm>
                <a:off x="2746946"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5" name="矩形 65">
                <a:extLst>
                  <a:ext uri="{FF2B5EF4-FFF2-40B4-BE49-F238E27FC236}">
                    <a16:creationId xmlns:a16="http://schemas.microsoft.com/office/drawing/2014/main" id="{3F928F8E-4DF0-4ADE-956C-8ED9E65C6950}"/>
                  </a:ext>
                </a:extLst>
              </p:cNvPr>
              <p:cNvSpPr/>
              <p:nvPr/>
            </p:nvSpPr>
            <p:spPr bwMode="auto">
              <a:xfrm>
                <a:off x="1893277"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6" name="矩形 66">
                <a:extLst>
                  <a:ext uri="{FF2B5EF4-FFF2-40B4-BE49-F238E27FC236}">
                    <a16:creationId xmlns:a16="http://schemas.microsoft.com/office/drawing/2014/main" id="{361DBFDA-DDE7-4CE7-9925-E79FA922BC32}"/>
                  </a:ext>
                </a:extLst>
              </p:cNvPr>
              <p:cNvSpPr/>
              <p:nvPr/>
            </p:nvSpPr>
            <p:spPr bwMode="auto">
              <a:xfrm>
                <a:off x="3600616" y="4279651"/>
                <a:ext cx="759398" cy="774482"/>
              </a:xfrm>
              <a:prstGeom prst="rect">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7" name="矩形 67">
                <a:extLst>
                  <a:ext uri="{FF2B5EF4-FFF2-40B4-BE49-F238E27FC236}">
                    <a16:creationId xmlns:a16="http://schemas.microsoft.com/office/drawing/2014/main" id="{8D308012-A3A9-4D7C-A7DA-7C004E3310DD}"/>
                  </a:ext>
                </a:extLst>
              </p:cNvPr>
              <p:cNvSpPr/>
              <p:nvPr/>
            </p:nvSpPr>
            <p:spPr bwMode="auto">
              <a:xfrm>
                <a:off x="4454285"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8" name="矩形 68">
                <a:extLst>
                  <a:ext uri="{FF2B5EF4-FFF2-40B4-BE49-F238E27FC236}">
                    <a16:creationId xmlns:a16="http://schemas.microsoft.com/office/drawing/2014/main" id="{AF6C5785-3AB1-469C-A789-000652E5EE80}"/>
                  </a:ext>
                </a:extLst>
              </p:cNvPr>
              <p:cNvSpPr/>
              <p:nvPr/>
            </p:nvSpPr>
            <p:spPr bwMode="auto">
              <a:xfrm>
                <a:off x="5307955"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9" name="矩形 69">
                <a:extLst>
                  <a:ext uri="{FF2B5EF4-FFF2-40B4-BE49-F238E27FC236}">
                    <a16:creationId xmlns:a16="http://schemas.microsoft.com/office/drawing/2014/main" id="{530F5261-7DBA-4FED-9D9B-76AC112EFE3E}"/>
                  </a:ext>
                </a:extLst>
              </p:cNvPr>
              <p:cNvSpPr/>
              <p:nvPr/>
            </p:nvSpPr>
            <p:spPr bwMode="auto">
              <a:xfrm>
                <a:off x="6161624"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0" name="矩形 70">
                <a:extLst>
                  <a:ext uri="{FF2B5EF4-FFF2-40B4-BE49-F238E27FC236}">
                    <a16:creationId xmlns:a16="http://schemas.microsoft.com/office/drawing/2014/main" id="{9754C70B-527A-43A1-A994-6665420084C2}"/>
                  </a:ext>
                </a:extLst>
              </p:cNvPr>
              <p:cNvSpPr/>
              <p:nvPr/>
            </p:nvSpPr>
            <p:spPr bwMode="auto">
              <a:xfrm>
                <a:off x="7015293"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1" name="矩形 71">
                <a:extLst>
                  <a:ext uri="{FF2B5EF4-FFF2-40B4-BE49-F238E27FC236}">
                    <a16:creationId xmlns:a16="http://schemas.microsoft.com/office/drawing/2014/main" id="{B2748781-A8CE-4D93-8AF5-AE832044B6C0}"/>
                  </a:ext>
                </a:extLst>
              </p:cNvPr>
              <p:cNvSpPr/>
              <p:nvPr/>
            </p:nvSpPr>
            <p:spPr bwMode="auto">
              <a:xfrm>
                <a:off x="7868963"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2" name="矩形 72">
                <a:extLst>
                  <a:ext uri="{FF2B5EF4-FFF2-40B4-BE49-F238E27FC236}">
                    <a16:creationId xmlns:a16="http://schemas.microsoft.com/office/drawing/2014/main" id="{0751C063-B08C-4723-971D-7DD8EA8A688A}"/>
                  </a:ext>
                </a:extLst>
              </p:cNvPr>
              <p:cNvSpPr/>
              <p:nvPr/>
            </p:nvSpPr>
            <p:spPr bwMode="auto">
              <a:xfrm>
                <a:off x="8722632"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3" name="矩形 73">
                <a:extLst>
                  <a:ext uri="{FF2B5EF4-FFF2-40B4-BE49-F238E27FC236}">
                    <a16:creationId xmlns:a16="http://schemas.microsoft.com/office/drawing/2014/main" id="{4857575F-A0C8-45BB-949A-72C5680EBCE7}"/>
                  </a:ext>
                </a:extLst>
              </p:cNvPr>
              <p:cNvSpPr/>
              <p:nvPr/>
            </p:nvSpPr>
            <p:spPr bwMode="auto">
              <a:xfrm>
                <a:off x="9576301" y="4279651"/>
                <a:ext cx="759398" cy="774482"/>
              </a:xfrm>
              <a:prstGeom prst="rect">
                <a:avLst/>
              </a:prstGeom>
              <a:solidFill>
                <a:schemeClr val="bg1">
                  <a:lumMod val="5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4" name="矩形 74">
                <a:extLst>
                  <a:ext uri="{FF2B5EF4-FFF2-40B4-BE49-F238E27FC236}">
                    <a16:creationId xmlns:a16="http://schemas.microsoft.com/office/drawing/2014/main" id="{83ECBEBA-46AD-4EBD-86D8-A483BD3C7ACC}"/>
                  </a:ext>
                </a:extLst>
              </p:cNvPr>
              <p:cNvSpPr/>
              <p:nvPr/>
            </p:nvSpPr>
            <p:spPr bwMode="auto">
              <a:xfrm>
                <a:off x="10429973"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5" name="矩形 92">
                <a:extLst>
                  <a:ext uri="{FF2B5EF4-FFF2-40B4-BE49-F238E27FC236}">
                    <a16:creationId xmlns:a16="http://schemas.microsoft.com/office/drawing/2014/main" id="{AF187C33-B85B-4360-8619-AC89D96832E5}"/>
                  </a:ext>
                </a:extLst>
              </p:cNvPr>
              <p:cNvSpPr/>
              <p:nvPr/>
            </p:nvSpPr>
            <p:spPr bwMode="auto">
              <a:xfrm>
                <a:off x="11298131"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6" name="矩形 106">
                <a:extLst>
                  <a:ext uri="{FF2B5EF4-FFF2-40B4-BE49-F238E27FC236}">
                    <a16:creationId xmlns:a16="http://schemas.microsoft.com/office/drawing/2014/main" id="{112003AB-D70E-48B7-BFF1-CDDCDF1A9ECB}"/>
                  </a:ext>
                </a:extLst>
              </p:cNvPr>
              <p:cNvSpPr/>
              <p:nvPr/>
            </p:nvSpPr>
            <p:spPr bwMode="auto">
              <a:xfrm>
                <a:off x="171449" y="4279651"/>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69" name="Picture 241">
              <a:extLst>
                <a:ext uri="{FF2B5EF4-FFF2-40B4-BE49-F238E27FC236}">
                  <a16:creationId xmlns:a16="http://schemas.microsoft.com/office/drawing/2014/main" id="{A35D87F8-5001-4C09-A04D-DC74A58A3466}"/>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7921024" y="4410418"/>
              <a:ext cx="630051" cy="552495"/>
            </a:xfrm>
            <a:prstGeom prst="rect">
              <a:avLst/>
            </a:prstGeom>
            <a:solidFill>
              <a:schemeClr val="bg1"/>
            </a:solidFill>
            <a:ln>
              <a:noFill/>
            </a:ln>
          </p:spPr>
        </p:pic>
        <p:pic>
          <p:nvPicPr>
            <p:cNvPr id="1170" name="Picture 3" descr="C:\Users\york.yang2\Desktop\konka.png">
              <a:extLst>
                <a:ext uri="{FF2B5EF4-FFF2-40B4-BE49-F238E27FC236}">
                  <a16:creationId xmlns:a16="http://schemas.microsoft.com/office/drawing/2014/main" id="{A2206F61-CDC8-4609-A305-3C32F4BCF265}"/>
                </a:ext>
              </a:extLst>
            </p:cNvPr>
            <p:cNvPicPr>
              <a:picLocks noChangeAspect="1" noChangeArrowheads="1"/>
            </p:cNvPicPr>
            <p:nvPr/>
          </p:nvPicPr>
          <p:blipFill rotWithShape="1">
            <a:blip r:embed="rId88" cstate="email">
              <a:extLst>
                <a:ext uri="{28A0092B-C50C-407E-A947-70E740481C1C}">
                  <a14:useLocalDpi xmlns:a14="http://schemas.microsoft.com/office/drawing/2010/main"/>
                </a:ext>
              </a:extLst>
            </a:blip>
            <a:srcRect/>
            <a:stretch/>
          </p:blipFill>
          <p:spPr bwMode="auto">
            <a:xfrm>
              <a:off x="2795228" y="4637804"/>
              <a:ext cx="664252" cy="111842"/>
            </a:xfrm>
            <a:prstGeom prst="rect">
              <a:avLst/>
            </a:prstGeom>
            <a:noFill/>
            <a:extLst>
              <a:ext uri="{909E8E84-426E-40DD-AFC4-6F175D3DCCD1}">
                <a14:hiddenFill xmlns:a14="http://schemas.microsoft.com/office/drawing/2010/main">
                  <a:solidFill>
                    <a:srgbClr val="FFFFFF"/>
                  </a:solidFill>
                </a14:hiddenFill>
              </a:ext>
            </a:extLst>
          </p:spPr>
        </p:pic>
        <p:pic>
          <p:nvPicPr>
            <p:cNvPr id="1171" name="图片 303">
              <a:extLst>
                <a:ext uri="{FF2B5EF4-FFF2-40B4-BE49-F238E27FC236}">
                  <a16:creationId xmlns:a16="http://schemas.microsoft.com/office/drawing/2014/main" id="{6C2DFB05-10AC-4B97-ADCA-509AC826F91D}"/>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1982423" y="4362706"/>
              <a:ext cx="606169" cy="606169"/>
            </a:xfrm>
            <a:prstGeom prst="rect">
              <a:avLst/>
            </a:prstGeom>
          </p:spPr>
        </p:pic>
        <p:pic>
          <p:nvPicPr>
            <p:cNvPr id="1172" name="图片 304">
              <a:extLst>
                <a:ext uri="{FF2B5EF4-FFF2-40B4-BE49-F238E27FC236}">
                  <a16:creationId xmlns:a16="http://schemas.microsoft.com/office/drawing/2014/main" id="{9CEBAB26-DBC7-47DC-91AB-83E2FF8C74DA}"/>
                </a:ext>
              </a:extLst>
            </p:cNvPr>
            <p:cNvPicPr>
              <a:picLocks noChangeAspect="1"/>
            </p:cNvPicPr>
            <p:nvPr/>
          </p:nvPicPr>
          <p:blipFill rotWithShape="1">
            <a:blip r:embed="rId90" cstate="email">
              <a:extLst>
                <a:ext uri="{28A0092B-C50C-407E-A947-70E740481C1C}">
                  <a14:useLocalDpi xmlns:a14="http://schemas.microsoft.com/office/drawing/2010/main"/>
                </a:ext>
              </a:extLst>
            </a:blip>
            <a:srcRect l="2741" t="17227" r="5012" b="20583"/>
            <a:stretch/>
          </p:blipFill>
          <p:spPr>
            <a:xfrm>
              <a:off x="11314878" y="4422534"/>
              <a:ext cx="722096" cy="486807"/>
            </a:xfrm>
            <a:prstGeom prst="rect">
              <a:avLst/>
            </a:prstGeom>
          </p:spPr>
        </p:pic>
        <p:pic>
          <p:nvPicPr>
            <p:cNvPr id="1173" name="图片 320">
              <a:extLst>
                <a:ext uri="{FF2B5EF4-FFF2-40B4-BE49-F238E27FC236}">
                  <a16:creationId xmlns:a16="http://schemas.microsoft.com/office/drawing/2014/main" id="{5885CFEB-DD73-4A44-A26F-91FB60F855CF}"/>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3559460" y="4278630"/>
              <a:ext cx="855289" cy="855289"/>
            </a:xfrm>
            <a:prstGeom prst="rect">
              <a:avLst/>
            </a:prstGeom>
          </p:spPr>
        </p:pic>
        <p:pic>
          <p:nvPicPr>
            <p:cNvPr id="1174" name="图片 1" descr="image001">
              <a:extLst>
                <a:ext uri="{FF2B5EF4-FFF2-40B4-BE49-F238E27FC236}">
                  <a16:creationId xmlns:a16="http://schemas.microsoft.com/office/drawing/2014/main" id="{BE1E3025-CD8C-458C-B660-35CF6B7C805F}"/>
                </a:ext>
              </a:extLst>
            </p:cNvPr>
            <p:cNvPicPr>
              <a:picLocks noChangeAspect="1" noChangeArrowheads="1"/>
            </p:cNvPicPr>
            <p:nvPr/>
          </p:nvPicPr>
          <p:blipFill rotWithShape="1">
            <a:blip r:embed="rId92" cstate="email">
              <a:extLst>
                <a:ext uri="{28A0092B-C50C-407E-A947-70E740481C1C}">
                  <a14:useLocalDpi xmlns:a14="http://schemas.microsoft.com/office/drawing/2010/main"/>
                </a:ext>
              </a:extLst>
            </a:blip>
            <a:srcRect/>
            <a:stretch/>
          </p:blipFill>
          <p:spPr bwMode="auto">
            <a:xfrm>
              <a:off x="10465880" y="4563087"/>
              <a:ext cx="658337" cy="160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5" name="图片 1" descr="image001">
              <a:extLst>
                <a:ext uri="{FF2B5EF4-FFF2-40B4-BE49-F238E27FC236}">
                  <a16:creationId xmlns:a16="http://schemas.microsoft.com/office/drawing/2014/main" id="{C93198CD-DBE6-43B1-A726-39F2C9936FEB}"/>
                </a:ext>
              </a:extLst>
            </p:cNvPr>
            <p:cNvPicPr>
              <a:picLocks noChangeAspect="1" noChangeArrowheads="1"/>
            </p:cNvPicPr>
            <p:nvPr/>
          </p:nvPicPr>
          <p:blipFill rotWithShape="1">
            <a:blip r:embed="rId93" cstate="email">
              <a:extLst>
                <a:ext uri="{28A0092B-C50C-407E-A947-70E740481C1C}">
                  <a14:useLocalDpi xmlns:a14="http://schemas.microsoft.com/office/drawing/2010/main"/>
                </a:ext>
              </a:extLst>
            </a:blip>
            <a:srcRect/>
            <a:stretch/>
          </p:blipFill>
          <p:spPr bwMode="auto">
            <a:xfrm>
              <a:off x="7058158" y="4603698"/>
              <a:ext cx="692408" cy="16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6" name="图片 1" descr="image001">
              <a:extLst>
                <a:ext uri="{FF2B5EF4-FFF2-40B4-BE49-F238E27FC236}">
                  <a16:creationId xmlns:a16="http://schemas.microsoft.com/office/drawing/2014/main" id="{40FB4739-0147-4E28-A364-F38BD084D946}"/>
                </a:ext>
              </a:extLst>
            </p:cNvPr>
            <p:cNvPicPr>
              <a:picLocks noChangeAspect="1" noChangeArrowheads="1"/>
            </p:cNvPicPr>
            <p:nvPr/>
          </p:nvPicPr>
          <p:blipFill rotWithShape="1">
            <a:blip r:embed="rId94" cstate="email">
              <a:extLst>
                <a:ext uri="{28A0092B-C50C-407E-A947-70E740481C1C}">
                  <a14:useLocalDpi xmlns:a14="http://schemas.microsoft.com/office/drawing/2010/main"/>
                </a:ext>
              </a:extLst>
            </a:blip>
            <a:srcRect/>
            <a:stretch/>
          </p:blipFill>
          <p:spPr bwMode="auto">
            <a:xfrm>
              <a:off x="216785" y="4436898"/>
              <a:ext cx="661570" cy="47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 name="图片 368">
              <a:extLst>
                <a:ext uri="{FF2B5EF4-FFF2-40B4-BE49-F238E27FC236}">
                  <a16:creationId xmlns:a16="http://schemas.microsoft.com/office/drawing/2014/main" id="{E1F48A74-A07F-432B-B701-BE8411BDAC44}"/>
                </a:ext>
              </a:extLst>
            </p:cNvPr>
            <p:cNvPicPr>
              <a:picLocks noChangeAspect="1"/>
            </p:cNvPicPr>
            <p:nvPr/>
          </p:nvPicPr>
          <p:blipFill rotWithShape="1">
            <a:blip r:embed="rId95" cstate="email">
              <a:extLst>
                <a:ext uri="{28A0092B-C50C-407E-A947-70E740481C1C}">
                  <a14:useLocalDpi xmlns:a14="http://schemas.microsoft.com/office/drawing/2010/main"/>
                </a:ext>
              </a:extLst>
            </a:blip>
            <a:srcRect b="-2999"/>
            <a:stretch/>
          </p:blipFill>
          <p:spPr>
            <a:xfrm>
              <a:off x="6213441" y="4460061"/>
              <a:ext cx="681258" cy="427918"/>
            </a:xfrm>
            <a:prstGeom prst="rect">
              <a:avLst/>
            </a:prstGeom>
          </p:spPr>
        </p:pic>
        <p:pic>
          <p:nvPicPr>
            <p:cNvPr id="1178" name="图片 370">
              <a:extLst>
                <a:ext uri="{FF2B5EF4-FFF2-40B4-BE49-F238E27FC236}">
                  <a16:creationId xmlns:a16="http://schemas.microsoft.com/office/drawing/2014/main" id="{136D1970-35C5-4627-8E86-621BA718CADC}"/>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4502559" y="4461029"/>
              <a:ext cx="728890" cy="448313"/>
            </a:xfrm>
            <a:prstGeom prst="rect">
              <a:avLst/>
            </a:prstGeom>
          </p:spPr>
        </p:pic>
        <p:pic>
          <p:nvPicPr>
            <p:cNvPr id="1179" name="图片 333">
              <a:extLst>
                <a:ext uri="{FF2B5EF4-FFF2-40B4-BE49-F238E27FC236}">
                  <a16:creationId xmlns:a16="http://schemas.microsoft.com/office/drawing/2014/main" id="{F0F50E86-63FE-4816-A812-237C5263856F}"/>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8769246" y="4314908"/>
              <a:ext cx="676499" cy="676498"/>
            </a:xfrm>
            <a:prstGeom prst="rect">
              <a:avLst/>
            </a:prstGeom>
          </p:spPr>
        </p:pic>
        <p:pic>
          <p:nvPicPr>
            <p:cNvPr id="1180" name="图片 383">
              <a:extLst>
                <a:ext uri="{FF2B5EF4-FFF2-40B4-BE49-F238E27FC236}">
                  <a16:creationId xmlns:a16="http://schemas.microsoft.com/office/drawing/2014/main" id="{5694DA21-E0F6-48CE-841A-A30C28EF583B}"/>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5371651" y="4339269"/>
              <a:ext cx="645977" cy="620890"/>
            </a:xfrm>
            <a:prstGeom prst="rect">
              <a:avLst/>
            </a:prstGeom>
          </p:spPr>
        </p:pic>
        <p:pic>
          <p:nvPicPr>
            <p:cNvPr id="1181" name="图片 387">
              <a:extLst>
                <a:ext uri="{FF2B5EF4-FFF2-40B4-BE49-F238E27FC236}">
                  <a16:creationId xmlns:a16="http://schemas.microsoft.com/office/drawing/2014/main" id="{13D8CB3D-3ABC-403E-B38E-36338979156F}"/>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1070152" y="4322184"/>
              <a:ext cx="679468" cy="679468"/>
            </a:xfrm>
            <a:prstGeom prst="rect">
              <a:avLst/>
            </a:prstGeom>
          </p:spPr>
        </p:pic>
        <p:pic>
          <p:nvPicPr>
            <p:cNvPr id="1182" name="图片 397">
              <a:extLst>
                <a:ext uri="{FF2B5EF4-FFF2-40B4-BE49-F238E27FC236}">
                  <a16:creationId xmlns:a16="http://schemas.microsoft.com/office/drawing/2014/main" id="{7321FFD9-17AF-4452-A316-642C3BEF8B62}"/>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9539668" y="4278680"/>
              <a:ext cx="829642" cy="829642"/>
            </a:xfrm>
            <a:prstGeom prst="rect">
              <a:avLst/>
            </a:prstGeom>
          </p:spPr>
        </p:pic>
      </p:grpSp>
      <p:grpSp>
        <p:nvGrpSpPr>
          <p:cNvPr id="1197" name="Group 1196">
            <a:extLst>
              <a:ext uri="{FF2B5EF4-FFF2-40B4-BE49-F238E27FC236}">
                <a16:creationId xmlns:a16="http://schemas.microsoft.com/office/drawing/2014/main" id="{C06EF420-688E-470F-95B4-0B90C71BA71F}"/>
              </a:ext>
            </a:extLst>
          </p:cNvPr>
          <p:cNvGrpSpPr/>
          <p:nvPr/>
        </p:nvGrpSpPr>
        <p:grpSpPr>
          <a:xfrm>
            <a:off x="115656" y="13243024"/>
            <a:ext cx="12181927" cy="1036015"/>
            <a:chOff x="111685" y="5832538"/>
            <a:chExt cx="11945844" cy="1015937"/>
          </a:xfrm>
        </p:grpSpPr>
        <p:grpSp>
          <p:nvGrpSpPr>
            <p:cNvPr id="1198" name="Group 1197">
              <a:extLst>
                <a:ext uri="{FF2B5EF4-FFF2-40B4-BE49-F238E27FC236}">
                  <a16:creationId xmlns:a16="http://schemas.microsoft.com/office/drawing/2014/main" id="{07D07EBC-9DC0-4FE4-B483-1DCF085A62A0}"/>
                </a:ext>
              </a:extLst>
            </p:cNvPr>
            <p:cNvGrpSpPr/>
            <p:nvPr/>
          </p:nvGrpSpPr>
          <p:grpSpPr>
            <a:xfrm>
              <a:off x="171449" y="5931118"/>
              <a:ext cx="11886080" cy="774482"/>
              <a:chOff x="171449" y="5931118"/>
              <a:chExt cx="11886080" cy="774482"/>
            </a:xfrm>
          </p:grpSpPr>
          <p:sp>
            <p:nvSpPr>
              <p:cNvPr id="1213" name="矩形 108">
                <a:extLst>
                  <a:ext uri="{FF2B5EF4-FFF2-40B4-BE49-F238E27FC236}">
                    <a16:creationId xmlns:a16="http://schemas.microsoft.com/office/drawing/2014/main" id="{5B3E4C74-7FAE-4DB8-B8C6-BCF7E9C66C9A}"/>
                  </a:ext>
                </a:extLst>
              </p:cNvPr>
              <p:cNvSpPr/>
              <p:nvPr/>
            </p:nvSpPr>
            <p:spPr bwMode="auto">
              <a:xfrm>
                <a:off x="1039608"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4" name="矩形 109">
                <a:extLst>
                  <a:ext uri="{FF2B5EF4-FFF2-40B4-BE49-F238E27FC236}">
                    <a16:creationId xmlns:a16="http://schemas.microsoft.com/office/drawing/2014/main" id="{19F8FCD1-DA4B-4FAC-AB9B-F183D05FD1E7}"/>
                  </a:ext>
                </a:extLst>
              </p:cNvPr>
              <p:cNvSpPr/>
              <p:nvPr/>
            </p:nvSpPr>
            <p:spPr bwMode="auto">
              <a:xfrm>
                <a:off x="1893277" y="5931118"/>
                <a:ext cx="759398" cy="774482"/>
              </a:xfrm>
              <a:prstGeom prst="rect">
                <a:avLst/>
              </a:prstGeom>
              <a:solidFill>
                <a:srgbClr val="00188E"/>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5" name="矩形 110">
                <a:extLst>
                  <a:ext uri="{FF2B5EF4-FFF2-40B4-BE49-F238E27FC236}">
                    <a16:creationId xmlns:a16="http://schemas.microsoft.com/office/drawing/2014/main" id="{C1840F53-E0F8-4B45-8AEF-38AA8C535930}"/>
                  </a:ext>
                </a:extLst>
              </p:cNvPr>
              <p:cNvSpPr/>
              <p:nvPr/>
            </p:nvSpPr>
            <p:spPr bwMode="auto">
              <a:xfrm>
                <a:off x="2746946"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6" name="矩形 111">
                <a:extLst>
                  <a:ext uri="{FF2B5EF4-FFF2-40B4-BE49-F238E27FC236}">
                    <a16:creationId xmlns:a16="http://schemas.microsoft.com/office/drawing/2014/main" id="{70F383F4-88C6-4C5F-99C5-FD3E353F8E06}"/>
                  </a:ext>
                </a:extLst>
              </p:cNvPr>
              <p:cNvSpPr/>
              <p:nvPr/>
            </p:nvSpPr>
            <p:spPr bwMode="auto">
              <a:xfrm>
                <a:off x="3600616"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7" name="矩形 112">
                <a:extLst>
                  <a:ext uri="{FF2B5EF4-FFF2-40B4-BE49-F238E27FC236}">
                    <a16:creationId xmlns:a16="http://schemas.microsoft.com/office/drawing/2014/main" id="{A08B7700-E0E9-496E-9590-12FCB09683A2}"/>
                  </a:ext>
                </a:extLst>
              </p:cNvPr>
              <p:cNvSpPr/>
              <p:nvPr/>
            </p:nvSpPr>
            <p:spPr bwMode="auto">
              <a:xfrm>
                <a:off x="4454285"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8" name="矩形 113">
                <a:extLst>
                  <a:ext uri="{FF2B5EF4-FFF2-40B4-BE49-F238E27FC236}">
                    <a16:creationId xmlns:a16="http://schemas.microsoft.com/office/drawing/2014/main" id="{E9C78AF9-8597-41BA-8F21-23358CC684B9}"/>
                  </a:ext>
                </a:extLst>
              </p:cNvPr>
              <p:cNvSpPr/>
              <p:nvPr/>
            </p:nvSpPr>
            <p:spPr bwMode="auto">
              <a:xfrm>
                <a:off x="5307955" y="5931118"/>
                <a:ext cx="759398" cy="774482"/>
              </a:xfrm>
              <a:prstGeom prst="rect">
                <a:avLst/>
              </a:prstGeom>
              <a:solidFill>
                <a:srgbClr val="F43E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9" name="矩形 114">
                <a:extLst>
                  <a:ext uri="{FF2B5EF4-FFF2-40B4-BE49-F238E27FC236}">
                    <a16:creationId xmlns:a16="http://schemas.microsoft.com/office/drawing/2014/main" id="{B1A4A9F3-84E1-40D2-9F9C-55AC3156081F}"/>
                  </a:ext>
                </a:extLst>
              </p:cNvPr>
              <p:cNvSpPr/>
              <p:nvPr/>
            </p:nvSpPr>
            <p:spPr bwMode="auto">
              <a:xfrm>
                <a:off x="6161624" y="5931118"/>
                <a:ext cx="759398" cy="774482"/>
              </a:xfrm>
              <a:prstGeom prst="rect">
                <a:avLst/>
              </a:prstGeom>
              <a:solidFill>
                <a:srgbClr val="FBAF3D"/>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0" name="矩形 115">
                <a:extLst>
                  <a:ext uri="{FF2B5EF4-FFF2-40B4-BE49-F238E27FC236}">
                    <a16:creationId xmlns:a16="http://schemas.microsoft.com/office/drawing/2014/main" id="{465315E7-3394-4AB8-B262-D11A6995E75D}"/>
                  </a:ext>
                </a:extLst>
              </p:cNvPr>
              <p:cNvSpPr/>
              <p:nvPr/>
            </p:nvSpPr>
            <p:spPr bwMode="auto">
              <a:xfrm>
                <a:off x="7015293"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1" name="矩形 116">
                <a:extLst>
                  <a:ext uri="{FF2B5EF4-FFF2-40B4-BE49-F238E27FC236}">
                    <a16:creationId xmlns:a16="http://schemas.microsoft.com/office/drawing/2014/main" id="{45DCFA6F-B8F3-4215-A5F5-F85BB5F22FF0}"/>
                  </a:ext>
                </a:extLst>
              </p:cNvPr>
              <p:cNvSpPr/>
              <p:nvPr/>
            </p:nvSpPr>
            <p:spPr bwMode="auto">
              <a:xfrm>
                <a:off x="7868963"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2" name="矩形 117">
                <a:extLst>
                  <a:ext uri="{FF2B5EF4-FFF2-40B4-BE49-F238E27FC236}">
                    <a16:creationId xmlns:a16="http://schemas.microsoft.com/office/drawing/2014/main" id="{4D147EDC-D69E-45CA-B862-349C8EFA2DD5}"/>
                  </a:ext>
                </a:extLst>
              </p:cNvPr>
              <p:cNvSpPr/>
              <p:nvPr/>
            </p:nvSpPr>
            <p:spPr bwMode="auto">
              <a:xfrm>
                <a:off x="8722632"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3" name="矩形 118">
                <a:extLst>
                  <a:ext uri="{FF2B5EF4-FFF2-40B4-BE49-F238E27FC236}">
                    <a16:creationId xmlns:a16="http://schemas.microsoft.com/office/drawing/2014/main" id="{3039235D-E5B7-47A3-8835-491315C6A852}"/>
                  </a:ext>
                </a:extLst>
              </p:cNvPr>
              <p:cNvSpPr/>
              <p:nvPr/>
            </p:nvSpPr>
            <p:spPr bwMode="auto">
              <a:xfrm>
                <a:off x="9576301"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4" name="矩形 119">
                <a:extLst>
                  <a:ext uri="{FF2B5EF4-FFF2-40B4-BE49-F238E27FC236}">
                    <a16:creationId xmlns:a16="http://schemas.microsoft.com/office/drawing/2014/main" id="{8EE71161-063E-48DF-8A0B-89790A6C1560}"/>
                  </a:ext>
                </a:extLst>
              </p:cNvPr>
              <p:cNvSpPr/>
              <p:nvPr/>
            </p:nvSpPr>
            <p:spPr bwMode="auto">
              <a:xfrm>
                <a:off x="10429973"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5" name="矩形 120">
                <a:extLst>
                  <a:ext uri="{FF2B5EF4-FFF2-40B4-BE49-F238E27FC236}">
                    <a16:creationId xmlns:a16="http://schemas.microsoft.com/office/drawing/2014/main" id="{D636B49C-E90F-4974-AA8D-C7DA4016B92E}"/>
                  </a:ext>
                </a:extLst>
              </p:cNvPr>
              <p:cNvSpPr/>
              <p:nvPr/>
            </p:nvSpPr>
            <p:spPr bwMode="auto">
              <a:xfrm>
                <a:off x="11298131" y="5931118"/>
                <a:ext cx="759398" cy="77448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6" name="矩形 122">
                <a:extLst>
                  <a:ext uri="{FF2B5EF4-FFF2-40B4-BE49-F238E27FC236}">
                    <a16:creationId xmlns:a16="http://schemas.microsoft.com/office/drawing/2014/main" id="{53079B70-5AF1-433F-AF5A-561E0F6053F3}"/>
                  </a:ext>
                </a:extLst>
              </p:cNvPr>
              <p:cNvSpPr/>
              <p:nvPr/>
            </p:nvSpPr>
            <p:spPr bwMode="auto">
              <a:xfrm>
                <a:off x="171449" y="5931118"/>
                <a:ext cx="759398" cy="774482"/>
              </a:xfrm>
              <a:prstGeom prst="rect">
                <a:avLst/>
              </a:prstGeom>
              <a:solidFill>
                <a:schemeClr val="accent1">
                  <a:lumMod val="5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zh-CN" alt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99" name="Picture 224">
              <a:extLst>
                <a:ext uri="{FF2B5EF4-FFF2-40B4-BE49-F238E27FC236}">
                  <a16:creationId xmlns:a16="http://schemas.microsoft.com/office/drawing/2014/main" id="{E5E5B5AA-C291-4395-8F82-8D9ABE841602}"/>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3696390" y="6145396"/>
              <a:ext cx="602679" cy="376674"/>
            </a:xfrm>
            <a:prstGeom prst="rect">
              <a:avLst/>
            </a:prstGeom>
            <a:solidFill>
              <a:schemeClr val="bg1"/>
            </a:solidFill>
            <a:ln>
              <a:noFill/>
            </a:ln>
          </p:spPr>
        </p:pic>
        <p:pic>
          <p:nvPicPr>
            <p:cNvPr id="1200" name="Picture 234">
              <a:extLst>
                <a:ext uri="{FF2B5EF4-FFF2-40B4-BE49-F238E27FC236}">
                  <a16:creationId xmlns:a16="http://schemas.microsoft.com/office/drawing/2014/main" id="{EAA7B9E4-4D05-484C-A2C6-4A1AF5D52BC0}"/>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1079224" y="6208121"/>
              <a:ext cx="661958" cy="195854"/>
            </a:xfrm>
            <a:prstGeom prst="rect">
              <a:avLst/>
            </a:prstGeom>
            <a:solidFill>
              <a:schemeClr val="bg1"/>
            </a:solidFill>
            <a:ln>
              <a:noFill/>
            </a:ln>
          </p:spPr>
        </p:pic>
        <p:pic>
          <p:nvPicPr>
            <p:cNvPr id="1201" name="图片 1" descr="image001">
              <a:extLst>
                <a:ext uri="{FF2B5EF4-FFF2-40B4-BE49-F238E27FC236}">
                  <a16:creationId xmlns:a16="http://schemas.microsoft.com/office/drawing/2014/main" id="{27CBB003-CCF4-49BE-8DDB-540299BE9753}"/>
                </a:ext>
              </a:extLst>
            </p:cNvPr>
            <p:cNvPicPr>
              <a:picLocks noChangeAspect="1" noChangeArrowheads="1"/>
            </p:cNvPicPr>
            <p:nvPr/>
          </p:nvPicPr>
          <p:blipFill rotWithShape="1">
            <a:blip r:embed="rId103" cstate="email">
              <a:extLst>
                <a:ext uri="{28A0092B-C50C-407E-A947-70E740481C1C}">
                  <a14:useLocalDpi xmlns:a14="http://schemas.microsoft.com/office/drawing/2010/main"/>
                </a:ext>
              </a:extLst>
            </a:blip>
            <a:srcRect/>
            <a:stretch/>
          </p:blipFill>
          <p:spPr bwMode="auto">
            <a:xfrm>
              <a:off x="10481777" y="6232251"/>
              <a:ext cx="651751" cy="1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2" name="图片 1" descr="image001">
              <a:extLst>
                <a:ext uri="{FF2B5EF4-FFF2-40B4-BE49-F238E27FC236}">
                  <a16:creationId xmlns:a16="http://schemas.microsoft.com/office/drawing/2014/main" id="{AA131AC0-2846-408D-A465-225C4FCFC5C2}"/>
                </a:ext>
              </a:extLst>
            </p:cNvPr>
            <p:cNvPicPr>
              <a:picLocks noChangeAspect="1" noChangeArrowheads="1"/>
            </p:cNvPicPr>
            <p:nvPr/>
          </p:nvPicPr>
          <p:blipFill rotWithShape="1">
            <a:blip r:embed="rId104" cstate="email">
              <a:extLst>
                <a:ext uri="{28A0092B-C50C-407E-A947-70E740481C1C}">
                  <a14:useLocalDpi xmlns:a14="http://schemas.microsoft.com/office/drawing/2010/main"/>
                </a:ext>
              </a:extLst>
            </a:blip>
            <a:srcRect/>
            <a:stretch/>
          </p:blipFill>
          <p:spPr bwMode="auto">
            <a:xfrm>
              <a:off x="2785566" y="6142844"/>
              <a:ext cx="677736" cy="37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3" name="图片 1" descr="image001">
              <a:extLst>
                <a:ext uri="{FF2B5EF4-FFF2-40B4-BE49-F238E27FC236}">
                  <a16:creationId xmlns:a16="http://schemas.microsoft.com/office/drawing/2014/main" id="{7D4CA593-0AAE-4BF8-BEC5-87B8D27DCCD4}"/>
                </a:ext>
              </a:extLst>
            </p:cNvPr>
            <p:cNvPicPr>
              <a:picLocks noChangeAspect="1" noChangeArrowheads="1"/>
            </p:cNvPicPr>
            <p:nvPr/>
          </p:nvPicPr>
          <p:blipFill rotWithShape="1">
            <a:blip r:embed="rId105" cstate="email">
              <a:extLst>
                <a:ext uri="{28A0092B-C50C-407E-A947-70E740481C1C}">
                  <a14:useLocalDpi xmlns:a14="http://schemas.microsoft.com/office/drawing/2010/main"/>
                </a:ext>
              </a:extLst>
            </a:blip>
            <a:srcRect/>
            <a:stretch/>
          </p:blipFill>
          <p:spPr bwMode="auto">
            <a:xfrm>
              <a:off x="11314696" y="6208121"/>
              <a:ext cx="739052" cy="21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4" name="图片 1" descr="image001">
              <a:extLst>
                <a:ext uri="{FF2B5EF4-FFF2-40B4-BE49-F238E27FC236}">
                  <a16:creationId xmlns:a16="http://schemas.microsoft.com/office/drawing/2014/main" id="{E484027E-0FC2-411F-8FD2-7C0347DA0898}"/>
                </a:ext>
              </a:extLst>
            </p:cNvPr>
            <p:cNvPicPr>
              <a:picLocks noChangeAspect="1" noChangeArrowheads="1"/>
            </p:cNvPicPr>
            <p:nvPr/>
          </p:nvPicPr>
          <p:blipFill rotWithShape="1">
            <a:blip r:embed="rId106" cstate="email">
              <a:extLst>
                <a:ext uri="{28A0092B-C50C-407E-A947-70E740481C1C}">
                  <a14:useLocalDpi xmlns:a14="http://schemas.microsoft.com/office/drawing/2010/main"/>
                </a:ext>
              </a:extLst>
            </a:blip>
            <a:srcRect/>
            <a:stretch/>
          </p:blipFill>
          <p:spPr bwMode="auto">
            <a:xfrm>
              <a:off x="9647737" y="6208054"/>
              <a:ext cx="604203" cy="21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5" name="图片 1" descr="image001">
              <a:extLst>
                <a:ext uri="{FF2B5EF4-FFF2-40B4-BE49-F238E27FC236}">
                  <a16:creationId xmlns:a16="http://schemas.microsoft.com/office/drawing/2014/main" id="{D308D335-AB84-4375-9037-837ABE7E7EBF}"/>
                </a:ext>
              </a:extLst>
            </p:cNvPr>
            <p:cNvPicPr>
              <a:picLocks noChangeAspect="1" noChangeArrowheads="1"/>
            </p:cNvPicPr>
            <p:nvPr/>
          </p:nvPicPr>
          <p:blipFill rotWithShape="1">
            <a:blip r:embed="rId107" cstate="email">
              <a:extLst>
                <a:ext uri="{28A0092B-C50C-407E-A947-70E740481C1C}">
                  <a14:useLocalDpi xmlns:a14="http://schemas.microsoft.com/office/drawing/2010/main"/>
                </a:ext>
              </a:extLst>
            </a:blip>
            <a:srcRect/>
            <a:stretch/>
          </p:blipFill>
          <p:spPr bwMode="auto">
            <a:xfrm>
              <a:off x="7085229" y="6182978"/>
              <a:ext cx="656677" cy="29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6" name="图片 366">
              <a:extLst>
                <a:ext uri="{FF2B5EF4-FFF2-40B4-BE49-F238E27FC236}">
                  <a16:creationId xmlns:a16="http://schemas.microsoft.com/office/drawing/2014/main" id="{DC7CC319-F688-45EC-BDCE-FC44854D0D4F}"/>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8785174" y="6222173"/>
              <a:ext cx="652389" cy="230255"/>
            </a:xfrm>
            <a:prstGeom prst="rect">
              <a:avLst/>
            </a:prstGeom>
          </p:spPr>
        </p:pic>
        <p:pic>
          <p:nvPicPr>
            <p:cNvPr id="1207" name="图片 371">
              <a:extLst>
                <a:ext uri="{FF2B5EF4-FFF2-40B4-BE49-F238E27FC236}">
                  <a16:creationId xmlns:a16="http://schemas.microsoft.com/office/drawing/2014/main" id="{D02CD4BD-2EE9-4BA2-BCFB-7FF76AB3C511}"/>
                </a:ext>
              </a:extLst>
            </p:cNvPr>
            <p:cNvPicPr>
              <a:picLocks noChangeAspect="1"/>
            </p:cNvPicPr>
            <p:nvPr/>
          </p:nvPicPr>
          <p:blipFill rotWithShape="1">
            <a:blip r:embed="rId109" cstate="email">
              <a:extLst>
                <a:ext uri="{28A0092B-C50C-407E-A947-70E740481C1C}">
                  <a14:useLocalDpi xmlns:a14="http://schemas.microsoft.com/office/drawing/2010/main"/>
                </a:ext>
              </a:extLst>
            </a:blip>
            <a:srcRect/>
            <a:stretch/>
          </p:blipFill>
          <p:spPr>
            <a:xfrm>
              <a:off x="7930548" y="5993151"/>
              <a:ext cx="660939" cy="694834"/>
            </a:xfrm>
            <a:prstGeom prst="rect">
              <a:avLst/>
            </a:prstGeom>
          </p:spPr>
        </p:pic>
        <p:pic>
          <p:nvPicPr>
            <p:cNvPr id="1208" name="图片 384">
              <a:extLst>
                <a:ext uri="{FF2B5EF4-FFF2-40B4-BE49-F238E27FC236}">
                  <a16:creationId xmlns:a16="http://schemas.microsoft.com/office/drawing/2014/main" id="{24D27FDF-D4E5-4843-86CC-4F3EAEBC1F11}"/>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4503745" y="5987932"/>
              <a:ext cx="660853" cy="660853"/>
            </a:xfrm>
            <a:prstGeom prst="rect">
              <a:avLst/>
            </a:prstGeom>
          </p:spPr>
        </p:pic>
        <p:pic>
          <p:nvPicPr>
            <p:cNvPr id="1209" name="图片 386">
              <a:extLst>
                <a:ext uri="{FF2B5EF4-FFF2-40B4-BE49-F238E27FC236}">
                  <a16:creationId xmlns:a16="http://schemas.microsoft.com/office/drawing/2014/main" id="{46B7040F-EAA4-4F4A-8298-E3ED21D52258}"/>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1765941" y="5832538"/>
              <a:ext cx="1015937" cy="1015937"/>
            </a:xfrm>
            <a:prstGeom prst="rect">
              <a:avLst/>
            </a:prstGeom>
          </p:spPr>
        </p:pic>
        <p:pic>
          <p:nvPicPr>
            <p:cNvPr id="1210" name="图片 393">
              <a:extLst>
                <a:ext uri="{FF2B5EF4-FFF2-40B4-BE49-F238E27FC236}">
                  <a16:creationId xmlns:a16="http://schemas.microsoft.com/office/drawing/2014/main" id="{A1F93FA7-AE11-426F-BD5B-571582185F3E}"/>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5251392" y="5901793"/>
              <a:ext cx="892408" cy="892408"/>
            </a:xfrm>
            <a:prstGeom prst="rect">
              <a:avLst/>
            </a:prstGeom>
          </p:spPr>
        </p:pic>
        <p:pic>
          <p:nvPicPr>
            <p:cNvPr id="1211" name="图片 398">
              <a:extLst>
                <a:ext uri="{FF2B5EF4-FFF2-40B4-BE49-F238E27FC236}">
                  <a16:creationId xmlns:a16="http://schemas.microsoft.com/office/drawing/2014/main" id="{B695C499-F5FC-44FB-B2D6-EA79E42405F5}"/>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111685" y="5915363"/>
              <a:ext cx="878838" cy="878838"/>
            </a:xfrm>
            <a:prstGeom prst="rect">
              <a:avLst/>
            </a:prstGeom>
          </p:spPr>
        </p:pic>
        <p:pic>
          <p:nvPicPr>
            <p:cNvPr id="1212" name="图片 399">
              <a:extLst>
                <a:ext uri="{FF2B5EF4-FFF2-40B4-BE49-F238E27FC236}">
                  <a16:creationId xmlns:a16="http://schemas.microsoft.com/office/drawing/2014/main" id="{C8447C7B-2F6A-4950-B9FA-134F29B65C9E}"/>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6170485" y="5970607"/>
              <a:ext cx="743821" cy="743821"/>
            </a:xfrm>
            <a:prstGeom prst="rect">
              <a:avLst/>
            </a:prstGeom>
          </p:spPr>
        </p:pic>
      </p:grpSp>
    </p:spTree>
    <p:extLst>
      <p:ext uri="{BB962C8B-B14F-4D97-AF65-F5344CB8AC3E}">
        <p14:creationId xmlns:p14="http://schemas.microsoft.com/office/powerpoint/2010/main" val="104117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par>
                                <p:cTn id="8" presetID="42" presetClass="path" presetSubtype="0" decel="100000" fill="hold" grpId="1" nodeType="withEffect">
                                  <p:stCondLst>
                                    <p:cond delay="0"/>
                                  </p:stCondLst>
                                  <p:childTnLst>
                                    <p:animMotion origin="layout" path="M 0 -2.59259E-6 L 0 0.0544 " pathEditMode="relative" rAng="0" ptsTypes="AA">
                                      <p:cBhvr>
                                        <p:cTn id="9" dur="500" spd="-100000" fill="hold"/>
                                        <p:tgtEl>
                                          <p:spTgt spid="1014"/>
                                        </p:tgtEl>
                                        <p:attrNameLst>
                                          <p:attrName>ppt_x</p:attrName>
                                          <p:attrName>ppt_y</p:attrName>
                                        </p:attrNameLst>
                                      </p:cBhvr>
                                      <p:rCtr x="0" y="2708"/>
                                    </p:animMotion>
                                  </p:childTnLst>
                                </p:cTn>
                              </p:par>
                              <p:par>
                                <p:cTn id="10" presetID="10" presetClass="entr" presetSubtype="0" fill="hold" grpId="0" nodeType="withEffect">
                                  <p:stCondLst>
                                    <p:cond delay="100"/>
                                  </p:stCondLst>
                                  <p:childTnLst>
                                    <p:set>
                                      <p:cBhvr>
                                        <p:cTn id="11" dur="1" fill="hold">
                                          <p:stCondLst>
                                            <p:cond delay="0"/>
                                          </p:stCondLst>
                                        </p:cTn>
                                        <p:tgtEl>
                                          <p:spTgt spid="1015"/>
                                        </p:tgtEl>
                                        <p:attrNameLst>
                                          <p:attrName>style.visibility</p:attrName>
                                        </p:attrNameLst>
                                      </p:cBhvr>
                                      <p:to>
                                        <p:strVal val="visible"/>
                                      </p:to>
                                    </p:set>
                                    <p:animEffect transition="in" filter="fade">
                                      <p:cBhvr>
                                        <p:cTn id="12" dur="500"/>
                                        <p:tgtEl>
                                          <p:spTgt spid="1015"/>
                                        </p:tgtEl>
                                      </p:cBhvr>
                                    </p:animEffect>
                                  </p:childTnLst>
                                </p:cTn>
                              </p:par>
                              <p:par>
                                <p:cTn id="13" presetID="42" presetClass="path" presetSubtype="0" decel="100000" fill="hold" grpId="1" nodeType="withEffect">
                                  <p:stCondLst>
                                    <p:cond delay="100"/>
                                  </p:stCondLst>
                                  <p:childTnLst>
                                    <p:animMotion origin="layout" path="M 0 -2.59259E-6 L 0 0.0544 " pathEditMode="relative" rAng="0" ptsTypes="AA">
                                      <p:cBhvr>
                                        <p:cTn id="14" dur="500" spd="-100000" fill="hold"/>
                                        <p:tgtEl>
                                          <p:spTgt spid="1015"/>
                                        </p:tgtEl>
                                        <p:attrNameLst>
                                          <p:attrName>ppt_x</p:attrName>
                                          <p:attrName>ppt_y</p:attrName>
                                        </p:attrNameLst>
                                      </p:cBhvr>
                                      <p:rCtr x="0" y="2708"/>
                                    </p:animMotion>
                                  </p:childTnLst>
                                </p:cTn>
                              </p:par>
                              <p:par>
                                <p:cTn id="15" presetID="10" presetClass="entr" presetSubtype="0" fill="hold" grpId="0" nodeType="withEffect">
                                  <p:stCondLst>
                                    <p:cond delay="200"/>
                                  </p:stCondLst>
                                  <p:childTnLst>
                                    <p:set>
                                      <p:cBhvr>
                                        <p:cTn id="16" dur="1" fill="hold">
                                          <p:stCondLst>
                                            <p:cond delay="0"/>
                                          </p:stCondLst>
                                        </p:cTn>
                                        <p:tgtEl>
                                          <p:spTgt spid="1016"/>
                                        </p:tgtEl>
                                        <p:attrNameLst>
                                          <p:attrName>style.visibility</p:attrName>
                                        </p:attrNameLst>
                                      </p:cBhvr>
                                      <p:to>
                                        <p:strVal val="visible"/>
                                      </p:to>
                                    </p:set>
                                    <p:animEffect transition="in" filter="fade">
                                      <p:cBhvr>
                                        <p:cTn id="17" dur="500"/>
                                        <p:tgtEl>
                                          <p:spTgt spid="1016"/>
                                        </p:tgtEl>
                                      </p:cBhvr>
                                    </p:animEffect>
                                  </p:childTnLst>
                                </p:cTn>
                              </p:par>
                              <p:par>
                                <p:cTn id="18" presetID="42" presetClass="path" presetSubtype="0" decel="100000" fill="hold" grpId="1" nodeType="withEffect">
                                  <p:stCondLst>
                                    <p:cond delay="200"/>
                                  </p:stCondLst>
                                  <p:childTnLst>
                                    <p:animMotion origin="layout" path="M 0 -2.59259E-6 L 0 0.0544 " pathEditMode="relative" rAng="0" ptsTypes="AA">
                                      <p:cBhvr>
                                        <p:cTn id="19" dur="500" spd="-100000" fill="hold"/>
                                        <p:tgtEl>
                                          <p:spTgt spid="1016"/>
                                        </p:tgtEl>
                                        <p:attrNameLst>
                                          <p:attrName>ppt_x</p:attrName>
                                          <p:attrName>ppt_y</p:attrName>
                                        </p:attrNameLst>
                                      </p:cBhvr>
                                      <p:rCtr x="0" y="2708"/>
                                    </p:animMotion>
                                  </p:childTnLst>
                                </p:cTn>
                              </p:par>
                              <p:par>
                                <p:cTn id="20" presetID="10" presetClass="entr" presetSubtype="0" fill="hold" grpId="0" nodeType="withEffect">
                                  <p:stCondLst>
                                    <p:cond delay="300"/>
                                  </p:stCondLst>
                                  <p:childTnLst>
                                    <p:set>
                                      <p:cBhvr>
                                        <p:cTn id="21" dur="1" fill="hold">
                                          <p:stCondLst>
                                            <p:cond delay="0"/>
                                          </p:stCondLst>
                                        </p:cTn>
                                        <p:tgtEl>
                                          <p:spTgt spid="1018"/>
                                        </p:tgtEl>
                                        <p:attrNameLst>
                                          <p:attrName>style.visibility</p:attrName>
                                        </p:attrNameLst>
                                      </p:cBhvr>
                                      <p:to>
                                        <p:strVal val="visible"/>
                                      </p:to>
                                    </p:set>
                                    <p:animEffect transition="in" filter="fade">
                                      <p:cBhvr>
                                        <p:cTn id="22" dur="500"/>
                                        <p:tgtEl>
                                          <p:spTgt spid="1018"/>
                                        </p:tgtEl>
                                      </p:cBhvr>
                                    </p:animEffect>
                                  </p:childTnLst>
                                </p:cTn>
                              </p:par>
                              <p:par>
                                <p:cTn id="23" presetID="42" presetClass="path" presetSubtype="0" decel="100000" fill="hold" grpId="1" nodeType="withEffect">
                                  <p:stCondLst>
                                    <p:cond delay="300"/>
                                  </p:stCondLst>
                                  <p:childTnLst>
                                    <p:animMotion origin="layout" path="M 0 -2.59259E-6 L 0 0.0544 " pathEditMode="relative" rAng="0" ptsTypes="AA">
                                      <p:cBhvr>
                                        <p:cTn id="24" dur="500" spd="-100000" fill="hold"/>
                                        <p:tgtEl>
                                          <p:spTgt spid="1018"/>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 grpId="0"/>
      <p:bldP spid="1014" grpId="1"/>
      <p:bldP spid="1015" grpId="0"/>
      <p:bldP spid="1015" grpId="1"/>
      <p:bldP spid="1016" grpId="0"/>
      <p:bldP spid="1016" grpId="1"/>
      <p:bldP spid="1018" grpId="0"/>
      <p:bldP spid="101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26D18E9D-5A19-4E6E-BFE3-45A93EE6FBE6}"/>
              </a:ext>
            </a:extLst>
          </p:cNvPr>
          <p:cNvGrpSpPr/>
          <p:nvPr/>
        </p:nvGrpSpPr>
        <p:grpSpPr>
          <a:xfrm>
            <a:off x="868202" y="372309"/>
            <a:ext cx="10692981" cy="6275546"/>
            <a:chOff x="839788" y="346075"/>
            <a:chExt cx="10514013" cy="6170513"/>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839788" y="346075"/>
              <a:ext cx="4581525" cy="3454400"/>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228730" y="472178"/>
              <a:ext cx="8125071" cy="6044410"/>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tx1">
                    <a:lumMod val="25000"/>
                    <a:lumOff val="75000"/>
                  </a:schemeClr>
                </a:solid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840224" y="347874"/>
            <a:ext cx="10752358" cy="6303401"/>
            <a:chOff x="826141" y="332996"/>
            <a:chExt cx="10535048" cy="6176008"/>
          </a:xfrm>
          <a:solidFill>
            <a:srgbClr val="0078D4"/>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5" name="Freeform: Shape 1944">
              <a:extLst>
                <a:ext uri="{FF2B5EF4-FFF2-40B4-BE49-F238E27FC236}">
                  <a16:creationId xmlns:a16="http://schemas.microsoft.com/office/drawing/2014/main" id="{CE19C5D7-3F99-4B23-8524-CCC2BA7F3484}"/>
                </a:ext>
              </a:extLst>
            </p:cNvPr>
            <p:cNvSpPr/>
            <p:nvPr/>
          </p:nvSpPr>
          <p:spPr>
            <a:xfrm>
              <a:off x="6594288" y="1948870"/>
              <a:ext cx="212429" cy="212429"/>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21344" y="338772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pPr defTabSz="932563">
                <a:defRPr/>
              </a:pPr>
              <a:endParaRPr lang="en-US" dirty="0">
                <a:solidFill>
                  <a:srgbClr val="1A1A1A"/>
                </a:solidFill>
                <a:latin typeface="Microsoft YaHei" charset="-122"/>
                <a:ea typeface="Microsoft YaHei" charset="-122"/>
                <a:cs typeface="Microsoft YaHei" charset="-122"/>
              </a:endParaRPr>
            </a:p>
          </p:txBody>
        </p:sp>
      </p:grpSp>
      <p:sp>
        <p:nvSpPr>
          <p:cNvPr id="2" name="Rectangle 1">
            <a:extLst>
              <a:ext uri="{FF2B5EF4-FFF2-40B4-BE49-F238E27FC236}">
                <a16:creationId xmlns:a16="http://schemas.microsoft.com/office/drawing/2014/main" id="{58716C42-42D8-44C0-964F-71B07ED42E21}"/>
              </a:ext>
            </a:extLst>
          </p:cNvPr>
          <p:cNvSpPr/>
          <p:nvPr/>
        </p:nvSpPr>
        <p:spPr bwMode="auto">
          <a:xfrm>
            <a:off x="170887" y="-38859"/>
            <a:ext cx="12434711" cy="699452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dirty="0">
              <a:gradFill>
                <a:gsLst>
                  <a:gs pos="0">
                    <a:srgbClr val="FFFFFF"/>
                  </a:gs>
                  <a:gs pos="100000">
                    <a:srgbClr val="FFFFFF"/>
                  </a:gs>
                </a:gsLst>
                <a:lin ang="5400000" scaled="0"/>
              </a:gradFill>
              <a:latin typeface="Microsoft YaHei" charset="-122"/>
              <a:ea typeface="Microsoft YaHei" charset="-122"/>
              <a:cs typeface="Microsoft YaHei" charset="-122"/>
            </a:endParaRPr>
          </a:p>
        </p:txBody>
      </p:sp>
      <p:sp>
        <p:nvSpPr>
          <p:cNvPr id="911" name="Rectangle 62">
            <a:extLst>
              <a:ext uri="{FF2B5EF4-FFF2-40B4-BE49-F238E27FC236}">
                <a16:creationId xmlns:a16="http://schemas.microsoft.com/office/drawing/2014/main" id="{C4D5C124-019E-4FF0-A9D4-54B8DB1B1633}"/>
              </a:ext>
            </a:extLst>
          </p:cNvPr>
          <p:cNvSpPr/>
          <p:nvPr/>
        </p:nvSpPr>
        <p:spPr bwMode="auto">
          <a:xfrm>
            <a:off x="2160770" y="4550519"/>
            <a:ext cx="2299538" cy="566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69945" bIns="34973" numCol="1" spcCol="0" rtlCol="0" fromWordArt="0" anchor="t" anchorCtr="0" forceAA="0" compatLnSpc="1">
            <a:prstTxWarp prst="textNoShape">
              <a:avLst/>
            </a:prstTxWarp>
            <a:spAutoFit/>
          </a:bodyPr>
          <a:lstStyle/>
          <a:p>
            <a:pPr algn="ctr" defTabSz="712998" fontAlgn="base">
              <a:lnSpc>
                <a:spcPct val="150000"/>
              </a:lnSpc>
              <a:spcBef>
                <a:spcPct val="0"/>
              </a:spcBef>
              <a:spcAft>
                <a:spcPct val="0"/>
              </a:spcAft>
              <a:defRPr/>
            </a:pPr>
            <a:r>
              <a:rPr lang="en-US" sz="1122">
                <a:solidFill>
                  <a:srgbClr val="1A1A1A"/>
                </a:solidFill>
                <a:latin typeface="Segoe UI Semibold"/>
              </a:rPr>
              <a:t>Azure Cognitive Services</a:t>
            </a:r>
          </a:p>
          <a:p>
            <a:pPr algn="ctr" defTabSz="712998" fontAlgn="base">
              <a:lnSpc>
                <a:spcPct val="150000"/>
              </a:lnSpc>
              <a:spcBef>
                <a:spcPct val="0"/>
              </a:spcBef>
              <a:spcAft>
                <a:spcPct val="0"/>
              </a:spcAft>
              <a:defRPr/>
            </a:pPr>
            <a:r>
              <a:rPr lang="en-US" sz="1122">
                <a:solidFill>
                  <a:srgbClr val="1A1A1A"/>
                </a:solidFill>
                <a:latin typeface="Segoe UI Semibold"/>
              </a:rPr>
              <a:t>Azure Bot Service</a:t>
            </a:r>
          </a:p>
        </p:txBody>
      </p:sp>
      <p:sp>
        <p:nvSpPr>
          <p:cNvPr id="912" name="Rectangle 64">
            <a:extLst>
              <a:ext uri="{FF2B5EF4-FFF2-40B4-BE49-F238E27FC236}">
                <a16:creationId xmlns:a16="http://schemas.microsoft.com/office/drawing/2014/main" id="{9341790B-5CBC-4C07-BB86-FB275D8F9240}"/>
              </a:ext>
            </a:extLst>
          </p:cNvPr>
          <p:cNvSpPr/>
          <p:nvPr/>
        </p:nvSpPr>
        <p:spPr bwMode="auto">
          <a:xfrm>
            <a:off x="5017205" y="4550519"/>
            <a:ext cx="2299538" cy="566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69945" bIns="34973" numCol="1" spcCol="0" rtlCol="0" fromWordArt="0" anchor="t" anchorCtr="0" forceAA="0" compatLnSpc="1">
            <a:prstTxWarp prst="textNoShape">
              <a:avLst/>
            </a:prstTxWarp>
            <a:spAutoFit/>
          </a:bodyPr>
          <a:lstStyle/>
          <a:p>
            <a:pPr algn="ctr" defTabSz="712998" fontAlgn="base">
              <a:lnSpc>
                <a:spcPct val="150000"/>
              </a:lnSpc>
              <a:spcBef>
                <a:spcPct val="0"/>
              </a:spcBef>
              <a:spcAft>
                <a:spcPct val="0"/>
              </a:spcAft>
              <a:defRPr/>
            </a:pPr>
            <a:r>
              <a:rPr lang="en-US" sz="1122" dirty="0">
                <a:solidFill>
                  <a:srgbClr val="1A1A1A"/>
                </a:solidFill>
                <a:latin typeface="Segoe UI Semibold"/>
              </a:rPr>
              <a:t>Azure Machine Learning</a:t>
            </a:r>
          </a:p>
          <a:p>
            <a:pPr algn="ctr" defTabSz="712998" fontAlgn="base">
              <a:lnSpc>
                <a:spcPct val="150000"/>
              </a:lnSpc>
              <a:spcBef>
                <a:spcPct val="0"/>
              </a:spcBef>
              <a:spcAft>
                <a:spcPct val="0"/>
              </a:spcAft>
              <a:defRPr/>
            </a:pPr>
            <a:r>
              <a:rPr lang="en-US" sz="1122" dirty="0">
                <a:solidFill>
                  <a:srgbClr val="1A1A1A"/>
                </a:solidFill>
                <a:latin typeface="Segoe UI Semibold"/>
              </a:rPr>
              <a:t>Azure AI Infrastructure</a:t>
            </a:r>
          </a:p>
        </p:txBody>
      </p:sp>
      <p:sp>
        <p:nvSpPr>
          <p:cNvPr id="913" name="Rectangle 65">
            <a:extLst>
              <a:ext uri="{FF2B5EF4-FFF2-40B4-BE49-F238E27FC236}">
                <a16:creationId xmlns:a16="http://schemas.microsoft.com/office/drawing/2014/main" id="{131FA1E3-4E5F-4BC3-9D26-83D36F602233}"/>
              </a:ext>
            </a:extLst>
          </p:cNvPr>
          <p:cNvSpPr/>
          <p:nvPr/>
        </p:nvSpPr>
        <p:spPr bwMode="auto">
          <a:xfrm>
            <a:off x="7873642" y="4550519"/>
            <a:ext cx="2299538" cy="566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34973" rIns="69945" bIns="34973" numCol="1" spcCol="0" rtlCol="0" fromWordArt="0" anchor="t" anchorCtr="0" forceAA="0" compatLnSpc="1">
            <a:prstTxWarp prst="textNoShape">
              <a:avLst/>
            </a:prstTxWarp>
            <a:spAutoFit/>
          </a:bodyPr>
          <a:lstStyle/>
          <a:p>
            <a:pPr algn="ctr" defTabSz="712998" fontAlgn="base">
              <a:lnSpc>
                <a:spcPct val="150000"/>
              </a:lnSpc>
              <a:spcBef>
                <a:spcPct val="0"/>
              </a:spcBef>
              <a:spcAft>
                <a:spcPct val="0"/>
              </a:spcAft>
              <a:defRPr/>
            </a:pPr>
            <a:r>
              <a:rPr lang="en-US" sz="1122" dirty="0">
                <a:solidFill>
                  <a:srgbClr val="1A1A1A"/>
                </a:solidFill>
                <a:latin typeface="Segoe UI Semibold"/>
              </a:rPr>
              <a:t>Azure IoT Edge</a:t>
            </a:r>
          </a:p>
          <a:p>
            <a:pPr algn="ctr" defTabSz="712998" fontAlgn="base">
              <a:lnSpc>
                <a:spcPct val="150000"/>
              </a:lnSpc>
              <a:spcBef>
                <a:spcPct val="0"/>
              </a:spcBef>
              <a:spcAft>
                <a:spcPct val="0"/>
              </a:spcAft>
              <a:defRPr/>
            </a:pPr>
            <a:r>
              <a:rPr lang="en-US" sz="1122" dirty="0">
                <a:solidFill>
                  <a:srgbClr val="1A1A1A"/>
                </a:solidFill>
                <a:latin typeface="Segoe UI Semibold"/>
              </a:rPr>
              <a:t>Azure Data Platform</a:t>
            </a:r>
          </a:p>
        </p:txBody>
      </p:sp>
      <p:sp>
        <p:nvSpPr>
          <p:cNvPr id="914" name="TextBox 107">
            <a:extLst>
              <a:ext uri="{FF2B5EF4-FFF2-40B4-BE49-F238E27FC236}">
                <a16:creationId xmlns:a16="http://schemas.microsoft.com/office/drawing/2014/main" id="{9EE5AA85-C6D3-450B-82B5-BC5F9E189265}"/>
              </a:ext>
            </a:extLst>
          </p:cNvPr>
          <p:cNvSpPr txBox="1"/>
          <p:nvPr/>
        </p:nvSpPr>
        <p:spPr>
          <a:xfrm>
            <a:off x="4876953" y="2486906"/>
            <a:ext cx="2521040" cy="320182"/>
          </a:xfrm>
          <a:prstGeom prst="rect">
            <a:avLst/>
          </a:prstGeom>
          <a:noFill/>
        </p:spPr>
        <p:txBody>
          <a:bodyPr wrap="none" lIns="0" tIns="0" rIns="0" bIns="0" rtlCol="0">
            <a:spAutoFit/>
          </a:bodyPr>
          <a:lstStyle/>
          <a:p>
            <a:pPr algn="ctr" defTabSz="712998" fontAlgn="base">
              <a:spcBef>
                <a:spcPct val="0"/>
              </a:spcBef>
              <a:defRPr/>
            </a:pPr>
            <a:r>
              <a:rPr lang="zh-CN" altLang="en-US" sz="2040" dirty="0">
                <a:solidFill>
                  <a:srgbClr val="0078D4"/>
                </a:solidFill>
                <a:latin typeface="微软雅黑" panose="020B0503020204020204" pitchFamily="34" charset="-122"/>
                <a:ea typeface="微软雅黑" panose="020B0503020204020204" pitchFamily="34" charset="-122"/>
              </a:rPr>
              <a:t>机器学习 </a:t>
            </a:r>
            <a:r>
              <a:rPr lang="en-US" altLang="zh-CN" sz="2040" dirty="0">
                <a:solidFill>
                  <a:srgbClr val="0078D4"/>
                </a:solidFill>
                <a:latin typeface="微软雅黑" panose="020B0503020204020204" pitchFamily="34" charset="-122"/>
                <a:ea typeface="微软雅黑" panose="020B0503020204020204" pitchFamily="34" charset="-122"/>
              </a:rPr>
              <a:t>&amp; </a:t>
            </a:r>
            <a:r>
              <a:rPr lang="zh-CN" altLang="en-US" sz="2040" dirty="0">
                <a:solidFill>
                  <a:srgbClr val="0078D4"/>
                </a:solidFill>
                <a:latin typeface="微软雅黑" panose="020B0503020204020204" pitchFamily="34" charset="-122"/>
                <a:ea typeface="微软雅黑" panose="020B0503020204020204" pitchFamily="34" charset="-122"/>
              </a:rPr>
              <a:t>深度学习</a:t>
            </a:r>
            <a:endParaRPr lang="en-US" sz="2040" dirty="0">
              <a:solidFill>
                <a:srgbClr val="0078D4"/>
              </a:solidFill>
              <a:latin typeface="微软雅黑" panose="020B0503020204020204" pitchFamily="34" charset="-122"/>
              <a:ea typeface="微软雅黑" panose="020B0503020204020204" pitchFamily="34" charset="-122"/>
            </a:endParaRPr>
          </a:p>
        </p:txBody>
      </p:sp>
      <p:sp>
        <p:nvSpPr>
          <p:cNvPr id="915" name="TextBox 111">
            <a:extLst>
              <a:ext uri="{FF2B5EF4-FFF2-40B4-BE49-F238E27FC236}">
                <a16:creationId xmlns:a16="http://schemas.microsoft.com/office/drawing/2014/main" id="{80A07AF1-7F89-4326-AEBB-822CDEFBAD6F}"/>
              </a:ext>
            </a:extLst>
          </p:cNvPr>
          <p:cNvSpPr txBox="1"/>
          <p:nvPr/>
        </p:nvSpPr>
        <p:spPr>
          <a:xfrm>
            <a:off x="2147892" y="2489962"/>
            <a:ext cx="2254548" cy="320182"/>
          </a:xfrm>
          <a:prstGeom prst="rect">
            <a:avLst/>
          </a:prstGeom>
          <a:noFill/>
        </p:spPr>
        <p:txBody>
          <a:bodyPr wrap="none" lIns="0" tIns="0" rIns="0" bIns="0" rtlCol="0" anchor="t">
            <a:spAutoFit/>
          </a:bodyPr>
          <a:lstStyle/>
          <a:p>
            <a:pPr algn="ctr" defTabSz="712998" fontAlgn="base">
              <a:spcBef>
                <a:spcPct val="0"/>
              </a:spcBef>
              <a:defRPr/>
            </a:pPr>
            <a:r>
              <a:rPr lang="en-US" sz="2040" dirty="0">
                <a:solidFill>
                  <a:srgbClr val="0078D4"/>
                </a:solidFill>
                <a:latin typeface="微软雅黑" panose="020B0503020204020204" pitchFamily="34" charset="-122"/>
                <a:ea typeface="微软雅黑" panose="020B0503020204020204" pitchFamily="34" charset="-122"/>
              </a:rPr>
              <a:t>AI</a:t>
            </a:r>
            <a:r>
              <a:rPr lang="zh-CN" altLang="en-US" sz="2040" dirty="0">
                <a:solidFill>
                  <a:srgbClr val="0078D4"/>
                </a:solidFill>
                <a:latin typeface="微软雅黑" panose="020B0503020204020204" pitchFamily="34" charset="-122"/>
                <a:ea typeface="微软雅黑" panose="020B0503020204020204" pitchFamily="34" charset="-122"/>
              </a:rPr>
              <a:t>应用 </a:t>
            </a:r>
            <a:r>
              <a:rPr lang="en-US" altLang="zh-CN" sz="2040" dirty="0">
                <a:solidFill>
                  <a:srgbClr val="0078D4"/>
                </a:solidFill>
                <a:latin typeface="微软雅黑" panose="020B0503020204020204" pitchFamily="34" charset="-122"/>
                <a:ea typeface="微软雅黑" panose="020B0503020204020204" pitchFamily="34" charset="-122"/>
              </a:rPr>
              <a:t>&amp; </a:t>
            </a:r>
            <a:r>
              <a:rPr lang="zh-CN" altLang="en-US" sz="2040" dirty="0">
                <a:solidFill>
                  <a:srgbClr val="0078D4"/>
                </a:solidFill>
                <a:latin typeface="微软雅黑" panose="020B0503020204020204" pitchFamily="34" charset="-122"/>
                <a:ea typeface="微软雅黑" panose="020B0503020204020204" pitchFamily="34" charset="-122"/>
              </a:rPr>
              <a:t>智能助理</a:t>
            </a:r>
            <a:endParaRPr lang="en-US" sz="2040" dirty="0">
              <a:solidFill>
                <a:srgbClr val="0078D4"/>
              </a:solidFill>
              <a:latin typeface="微软雅黑" panose="020B0503020204020204" pitchFamily="34" charset="-122"/>
              <a:ea typeface="微软雅黑" panose="020B0503020204020204" pitchFamily="34" charset="-122"/>
            </a:endParaRPr>
          </a:p>
        </p:txBody>
      </p:sp>
      <p:sp>
        <p:nvSpPr>
          <p:cNvPr id="916" name="TextBox 115">
            <a:extLst>
              <a:ext uri="{FF2B5EF4-FFF2-40B4-BE49-F238E27FC236}">
                <a16:creationId xmlns:a16="http://schemas.microsoft.com/office/drawing/2014/main" id="{DA251490-A01D-4EC2-BC1A-D590F3E339F7}"/>
              </a:ext>
            </a:extLst>
          </p:cNvPr>
          <p:cNvSpPr txBox="1"/>
          <p:nvPr/>
        </p:nvSpPr>
        <p:spPr>
          <a:xfrm>
            <a:off x="8026708" y="2486906"/>
            <a:ext cx="1922659" cy="384205"/>
          </a:xfrm>
          <a:prstGeom prst="rect">
            <a:avLst/>
          </a:prstGeom>
          <a:noFill/>
        </p:spPr>
        <p:txBody>
          <a:bodyPr wrap="none" lIns="0" tIns="0" rIns="0" bIns="0" rtlCol="0">
            <a:spAutoFit/>
          </a:bodyPr>
          <a:lstStyle/>
          <a:p>
            <a:pPr algn="ctr" defTabSz="712998" fontAlgn="base">
              <a:spcBef>
                <a:spcPct val="0"/>
              </a:spcBef>
              <a:defRPr/>
            </a:pPr>
            <a:r>
              <a:rPr lang="zh-CN" altLang="en-US" sz="2448" dirty="0">
                <a:solidFill>
                  <a:srgbClr val="0078D4"/>
                </a:solidFill>
                <a:latin typeface="微软雅黑" panose="020B0503020204020204" pitchFamily="34" charset="-122"/>
                <a:ea typeface="微软雅黑" panose="020B0503020204020204" pitchFamily="34" charset="-122"/>
              </a:rPr>
              <a:t>智能边缘计算</a:t>
            </a:r>
            <a:endParaRPr lang="en-US" sz="2448" dirty="0">
              <a:solidFill>
                <a:srgbClr val="0078D4"/>
              </a:solidFill>
              <a:latin typeface="微软雅黑" panose="020B0503020204020204" pitchFamily="34" charset="-122"/>
              <a:ea typeface="微软雅黑" panose="020B0503020204020204" pitchFamily="34" charset="-122"/>
            </a:endParaRPr>
          </a:p>
        </p:txBody>
      </p:sp>
      <p:grpSp>
        <p:nvGrpSpPr>
          <p:cNvPr id="917" name="Group 47">
            <a:extLst>
              <a:ext uri="{FF2B5EF4-FFF2-40B4-BE49-F238E27FC236}">
                <a16:creationId xmlns:a16="http://schemas.microsoft.com/office/drawing/2014/main" id="{B73293F4-6231-4B2F-A3BD-0A676EEBBADD}"/>
              </a:ext>
            </a:extLst>
          </p:cNvPr>
          <p:cNvGrpSpPr/>
          <p:nvPr/>
        </p:nvGrpSpPr>
        <p:grpSpPr>
          <a:xfrm>
            <a:off x="2742392" y="3188951"/>
            <a:ext cx="908040" cy="950988"/>
            <a:chOff x="2234350" y="1976027"/>
            <a:chExt cx="1158327" cy="1158328"/>
          </a:xfrm>
        </p:grpSpPr>
        <p:sp>
          <p:nvSpPr>
            <p:cNvPr id="918" name="Oval 9">
              <a:extLst>
                <a:ext uri="{FF2B5EF4-FFF2-40B4-BE49-F238E27FC236}">
                  <a16:creationId xmlns:a16="http://schemas.microsoft.com/office/drawing/2014/main" id="{D071A699-1BC9-4AE7-9F19-6E6A5247746D}"/>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de-DE" sz="1530" kern="0">
                <a:solidFill>
                  <a:srgbClr val="0078D4"/>
                </a:solidFill>
                <a:latin typeface="Segoe UI Semilight"/>
              </a:endParaRPr>
            </a:p>
          </p:txBody>
        </p:sp>
        <p:grpSp>
          <p:nvGrpSpPr>
            <p:cNvPr id="919" name="Group 72">
              <a:extLst>
                <a:ext uri="{FF2B5EF4-FFF2-40B4-BE49-F238E27FC236}">
                  <a16:creationId xmlns:a16="http://schemas.microsoft.com/office/drawing/2014/main" id="{F799A29D-2C7F-4209-9355-EFEFCB7D3DFF}"/>
                </a:ext>
              </a:extLst>
            </p:cNvPr>
            <p:cNvGrpSpPr/>
            <p:nvPr/>
          </p:nvGrpSpPr>
          <p:grpSpPr>
            <a:xfrm>
              <a:off x="2506262" y="2276142"/>
              <a:ext cx="629742" cy="436179"/>
              <a:chOff x="3186734" y="2614346"/>
              <a:chExt cx="675958" cy="468190"/>
            </a:xfrm>
          </p:grpSpPr>
          <p:sp>
            <p:nvSpPr>
              <p:cNvPr id="920" name="Freeform: Shape 73">
                <a:extLst>
                  <a:ext uri="{FF2B5EF4-FFF2-40B4-BE49-F238E27FC236}">
                    <a16:creationId xmlns:a16="http://schemas.microsoft.com/office/drawing/2014/main" id="{481629FB-0EA4-45D3-8823-1C300FA8CCE1}"/>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69945" tIns="34973" rIns="69945" bIns="34973" numCol="1" anchor="t" anchorCtr="0" compatLnSpc="1">
                <a:prstTxWarp prst="textNoShape">
                  <a:avLst/>
                </a:prstTxWarp>
                <a:noAutofit/>
              </a:bodyPr>
              <a:lstStyle/>
              <a:p>
                <a:pPr defTabSz="699447">
                  <a:defRPr/>
                </a:pPr>
                <a:endParaRPr lang="en-US" sz="1377" kern="0">
                  <a:solidFill>
                    <a:srgbClr val="1A1A1A"/>
                  </a:solidFill>
                  <a:latin typeface="Segoe UI"/>
                </a:endParaRPr>
              </a:p>
            </p:txBody>
          </p:sp>
          <p:sp>
            <p:nvSpPr>
              <p:cNvPr id="921" name="Rectangle 27">
                <a:extLst>
                  <a:ext uri="{FF2B5EF4-FFF2-40B4-BE49-F238E27FC236}">
                    <a16:creationId xmlns:a16="http://schemas.microsoft.com/office/drawing/2014/main" id="{FC1D5BC2-6900-4B3D-BA4F-FA1B1865858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2" name="Rectangle 31">
                <a:extLst>
                  <a:ext uri="{FF2B5EF4-FFF2-40B4-BE49-F238E27FC236}">
                    <a16:creationId xmlns:a16="http://schemas.microsoft.com/office/drawing/2014/main" id="{7E182BBD-5FB8-4F8F-B977-93A070C23606}"/>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3" name="Rectangle 32">
                <a:extLst>
                  <a:ext uri="{FF2B5EF4-FFF2-40B4-BE49-F238E27FC236}">
                    <a16:creationId xmlns:a16="http://schemas.microsoft.com/office/drawing/2014/main" id="{1AB068CB-96B4-4B72-AA7C-DB2D08875A73}"/>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4" name="Freeform: Shape 77">
                <a:extLst>
                  <a:ext uri="{FF2B5EF4-FFF2-40B4-BE49-F238E27FC236}">
                    <a16:creationId xmlns:a16="http://schemas.microsoft.com/office/drawing/2014/main" id="{D6F44FF2-D54C-4C79-A84F-DB8F29FFF090}"/>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69945" tIns="34973" rIns="69945" bIns="34973" numCol="1" anchor="t" anchorCtr="0" compatLnSpc="1">
                <a:prstTxWarp prst="textNoShape">
                  <a:avLst/>
                </a:prstTxWarp>
                <a:noAutofit/>
              </a:bodyPr>
              <a:lstStyle/>
              <a:p>
                <a:pPr defTabSz="699447">
                  <a:defRPr/>
                </a:pPr>
                <a:endParaRPr lang="en-US" sz="1377" kern="0">
                  <a:solidFill>
                    <a:srgbClr val="1A1A1A"/>
                  </a:solidFill>
                  <a:latin typeface="Segoe UI"/>
                </a:endParaRPr>
              </a:p>
            </p:txBody>
          </p:sp>
          <p:sp>
            <p:nvSpPr>
              <p:cNvPr id="925" name="Rectangle 78">
                <a:extLst>
                  <a:ext uri="{FF2B5EF4-FFF2-40B4-BE49-F238E27FC236}">
                    <a16:creationId xmlns:a16="http://schemas.microsoft.com/office/drawing/2014/main" id="{EBC23B02-066A-43C1-A60E-058EF91ACC61}"/>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6" name="Rectangle 79">
                <a:extLst>
                  <a:ext uri="{FF2B5EF4-FFF2-40B4-BE49-F238E27FC236}">
                    <a16:creationId xmlns:a16="http://schemas.microsoft.com/office/drawing/2014/main" id="{81F938CD-917D-4593-B373-FFF98478CF06}"/>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7" name="Rectangle 80">
                <a:extLst>
                  <a:ext uri="{FF2B5EF4-FFF2-40B4-BE49-F238E27FC236}">
                    <a16:creationId xmlns:a16="http://schemas.microsoft.com/office/drawing/2014/main" id="{18F671CF-78E2-424D-9521-EC9A4BC4FC83}"/>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8" name="Oval 33">
                <a:extLst>
                  <a:ext uri="{FF2B5EF4-FFF2-40B4-BE49-F238E27FC236}">
                    <a16:creationId xmlns:a16="http://schemas.microsoft.com/office/drawing/2014/main" id="{7E83799A-CC5F-4F41-8127-107C33E73629}"/>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29" name="Oval 34">
                <a:extLst>
                  <a:ext uri="{FF2B5EF4-FFF2-40B4-BE49-F238E27FC236}">
                    <a16:creationId xmlns:a16="http://schemas.microsoft.com/office/drawing/2014/main" id="{64DE909D-5A80-40B7-906D-036D60D922ED}"/>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30" name="Freeform 35">
                <a:extLst>
                  <a:ext uri="{FF2B5EF4-FFF2-40B4-BE49-F238E27FC236}">
                    <a16:creationId xmlns:a16="http://schemas.microsoft.com/office/drawing/2014/main" id="{3FBA6F83-62DE-425F-BD8D-EA62054CB17E}"/>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sp>
            <p:nvSpPr>
              <p:cNvPr id="931" name="Freeform 36">
                <a:extLst>
                  <a:ext uri="{FF2B5EF4-FFF2-40B4-BE49-F238E27FC236}">
                    <a16:creationId xmlns:a16="http://schemas.microsoft.com/office/drawing/2014/main" id="{DF060768-A6E1-4A06-9FDE-6A66C2808FE6}"/>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69945" tIns="34973" rIns="69945" bIns="34973" numCol="1" anchor="t" anchorCtr="0" compatLnSpc="1">
                <a:prstTxWarp prst="textNoShape">
                  <a:avLst/>
                </a:prstTxWarp>
              </a:bodyPr>
              <a:lstStyle/>
              <a:p>
                <a:pPr defTabSz="699447">
                  <a:defRPr/>
                </a:pPr>
                <a:endParaRPr lang="en-US" sz="1377" kern="0">
                  <a:solidFill>
                    <a:srgbClr val="1A1A1A"/>
                  </a:solidFill>
                  <a:latin typeface="Segoe UI"/>
                </a:endParaRPr>
              </a:p>
            </p:txBody>
          </p:sp>
        </p:grpSp>
      </p:grpSp>
      <p:grpSp>
        <p:nvGrpSpPr>
          <p:cNvPr id="932" name="Group 2">
            <a:extLst>
              <a:ext uri="{FF2B5EF4-FFF2-40B4-BE49-F238E27FC236}">
                <a16:creationId xmlns:a16="http://schemas.microsoft.com/office/drawing/2014/main" id="{74DA5B8E-EB5A-4F0D-9EA1-20F3F0539C58}"/>
              </a:ext>
            </a:extLst>
          </p:cNvPr>
          <p:cNvGrpSpPr/>
          <p:nvPr/>
        </p:nvGrpSpPr>
        <p:grpSpPr>
          <a:xfrm>
            <a:off x="5598828" y="3190839"/>
            <a:ext cx="908040" cy="942010"/>
            <a:chOff x="5468716" y="6021113"/>
            <a:chExt cx="1158327" cy="1158328"/>
          </a:xfrm>
        </p:grpSpPr>
        <p:sp>
          <p:nvSpPr>
            <p:cNvPr id="933" name="Oval 9">
              <a:extLst>
                <a:ext uri="{FF2B5EF4-FFF2-40B4-BE49-F238E27FC236}">
                  <a16:creationId xmlns:a16="http://schemas.microsoft.com/office/drawing/2014/main" id="{3227E89D-0C3F-45FC-9B77-B3061DE53BEF}"/>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de-DE" sz="1530" kern="0">
                <a:solidFill>
                  <a:srgbClr val="0078D4"/>
                </a:solidFill>
                <a:latin typeface="Segoe UI Semilight"/>
              </a:endParaRPr>
            </a:p>
          </p:txBody>
        </p:sp>
        <p:sp>
          <p:nvSpPr>
            <p:cNvPr id="934" name="Freeform 6">
              <a:extLst>
                <a:ext uri="{FF2B5EF4-FFF2-40B4-BE49-F238E27FC236}">
                  <a16:creationId xmlns:a16="http://schemas.microsoft.com/office/drawing/2014/main" id="{C8B60002-D3D4-4FAA-A9AA-3B5C680FBABA}"/>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35" name="Freeform 7">
              <a:extLst>
                <a:ext uri="{FF2B5EF4-FFF2-40B4-BE49-F238E27FC236}">
                  <a16:creationId xmlns:a16="http://schemas.microsoft.com/office/drawing/2014/main" id="{69FD6C29-6BBA-4B62-971A-4AC2B5358F1B}"/>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36" name="Freeform 8">
              <a:extLst>
                <a:ext uri="{FF2B5EF4-FFF2-40B4-BE49-F238E27FC236}">
                  <a16:creationId xmlns:a16="http://schemas.microsoft.com/office/drawing/2014/main" id="{EC1201D3-8F6B-468D-BB7F-A3CB8BB182B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37" name="Oval 9">
              <a:extLst>
                <a:ext uri="{FF2B5EF4-FFF2-40B4-BE49-F238E27FC236}">
                  <a16:creationId xmlns:a16="http://schemas.microsoft.com/office/drawing/2014/main" id="{B4838AFB-C530-40C3-9194-CD99D1D8C4BF}"/>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38" name="Oval 11">
              <a:extLst>
                <a:ext uri="{FF2B5EF4-FFF2-40B4-BE49-F238E27FC236}">
                  <a16:creationId xmlns:a16="http://schemas.microsoft.com/office/drawing/2014/main" id="{8D3274FB-6229-42BE-80CC-96FB2921A862}"/>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39" name="Oval 12">
              <a:extLst>
                <a:ext uri="{FF2B5EF4-FFF2-40B4-BE49-F238E27FC236}">
                  <a16:creationId xmlns:a16="http://schemas.microsoft.com/office/drawing/2014/main" id="{105282CE-5A53-4111-A392-A94CE2F6CF1E}"/>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40" name="Freeform 5">
              <a:extLst>
                <a:ext uri="{FF2B5EF4-FFF2-40B4-BE49-F238E27FC236}">
                  <a16:creationId xmlns:a16="http://schemas.microsoft.com/office/drawing/2014/main" id="{A0EAA653-DAB8-4070-94A7-F572338FBDDE}"/>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sp>
          <p:nvSpPr>
            <p:cNvPr id="941" name="Oval 10">
              <a:extLst>
                <a:ext uri="{FF2B5EF4-FFF2-40B4-BE49-F238E27FC236}">
                  <a16:creationId xmlns:a16="http://schemas.microsoft.com/office/drawing/2014/main" id="{7B98D845-3A84-41C4-8015-1F20477ED274}"/>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defTabSz="699422">
                <a:defRPr/>
              </a:pPr>
              <a:endParaRPr lang="en-US" sz="1350">
                <a:solidFill>
                  <a:srgbClr val="1A1A1A"/>
                </a:solidFill>
                <a:latin typeface="Segoe UI"/>
              </a:endParaRPr>
            </a:p>
          </p:txBody>
        </p:sp>
        <p:grpSp>
          <p:nvGrpSpPr>
            <p:cNvPr id="1017" name="Magnifying_Glass">
              <a:extLst>
                <a:ext uri="{FF2B5EF4-FFF2-40B4-BE49-F238E27FC236}">
                  <a16:creationId xmlns:a16="http://schemas.microsoft.com/office/drawing/2014/main" id="{91E13918-0B54-47C8-A4D9-07C2E851E418}"/>
                </a:ext>
              </a:extLst>
            </p:cNvPr>
            <p:cNvGrpSpPr/>
            <p:nvPr/>
          </p:nvGrpSpPr>
          <p:grpSpPr>
            <a:xfrm flipH="1">
              <a:off x="5690450" y="6269810"/>
              <a:ext cx="562017" cy="562017"/>
              <a:chOff x="5741782" y="1706805"/>
              <a:chExt cx="657225" cy="657225"/>
            </a:xfrm>
          </p:grpSpPr>
          <p:sp>
            <p:nvSpPr>
              <p:cNvPr id="1019" name="Freeform: Shape 146">
                <a:extLst>
                  <a:ext uri="{FF2B5EF4-FFF2-40B4-BE49-F238E27FC236}">
                    <a16:creationId xmlns:a16="http://schemas.microsoft.com/office/drawing/2014/main" id="{8357C558-8843-4290-BBEC-C1F049E08D16}"/>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699422">
                  <a:defRPr/>
                </a:pPr>
                <a:endParaRPr lang="en-US" sz="1350">
                  <a:solidFill>
                    <a:srgbClr val="1A1A1A"/>
                  </a:solidFill>
                  <a:latin typeface="Segoe UI"/>
                </a:endParaRPr>
              </a:p>
            </p:txBody>
          </p:sp>
          <p:sp>
            <p:nvSpPr>
              <p:cNvPr id="1020" name="Freeform: Shape 160">
                <a:extLst>
                  <a:ext uri="{FF2B5EF4-FFF2-40B4-BE49-F238E27FC236}">
                    <a16:creationId xmlns:a16="http://schemas.microsoft.com/office/drawing/2014/main" id="{F0F34253-10A5-4B5E-A5E6-0EB6C3EBEF1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699422">
                  <a:defRPr/>
                </a:pPr>
                <a:endParaRPr lang="en-US" sz="1350">
                  <a:solidFill>
                    <a:srgbClr val="1A1A1A"/>
                  </a:solidFill>
                  <a:latin typeface="Segoe UI"/>
                </a:endParaRPr>
              </a:p>
            </p:txBody>
          </p:sp>
          <p:sp>
            <p:nvSpPr>
              <p:cNvPr id="1021" name="Freeform: Shape 162">
                <a:extLst>
                  <a:ext uri="{FF2B5EF4-FFF2-40B4-BE49-F238E27FC236}">
                    <a16:creationId xmlns:a16="http://schemas.microsoft.com/office/drawing/2014/main" id="{55D4A648-A4A3-4DE2-8B6C-8209AF55E04A}"/>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699422">
                  <a:defRPr/>
                </a:pPr>
                <a:endParaRPr lang="en-US" sz="1350">
                  <a:solidFill>
                    <a:srgbClr val="1A1A1A"/>
                  </a:solidFill>
                  <a:latin typeface="Segoe UI"/>
                </a:endParaRPr>
              </a:p>
            </p:txBody>
          </p:sp>
          <p:sp>
            <p:nvSpPr>
              <p:cNvPr id="1022" name="Freeform: Shape 163">
                <a:extLst>
                  <a:ext uri="{FF2B5EF4-FFF2-40B4-BE49-F238E27FC236}">
                    <a16:creationId xmlns:a16="http://schemas.microsoft.com/office/drawing/2014/main" id="{4BAADD0E-1361-4572-B8B0-A658CB8BD4A0}"/>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699422">
                  <a:defRPr/>
                </a:pPr>
                <a:endParaRPr lang="en-US" sz="1350">
                  <a:solidFill>
                    <a:srgbClr val="1A1A1A"/>
                  </a:solidFill>
                  <a:latin typeface="Segoe UI"/>
                </a:endParaRPr>
              </a:p>
            </p:txBody>
          </p:sp>
        </p:grpSp>
      </p:grpSp>
      <p:grpSp>
        <p:nvGrpSpPr>
          <p:cNvPr id="1023" name="Group 4">
            <a:extLst>
              <a:ext uri="{FF2B5EF4-FFF2-40B4-BE49-F238E27FC236}">
                <a16:creationId xmlns:a16="http://schemas.microsoft.com/office/drawing/2014/main" id="{DE77794D-7201-429E-A361-E423C6AEF1E3}"/>
              </a:ext>
            </a:extLst>
          </p:cNvPr>
          <p:cNvGrpSpPr/>
          <p:nvPr/>
        </p:nvGrpSpPr>
        <p:grpSpPr>
          <a:xfrm>
            <a:off x="8455263" y="3149429"/>
            <a:ext cx="908040" cy="915017"/>
            <a:chOff x="5605076" y="3228477"/>
            <a:chExt cx="981849" cy="944711"/>
          </a:xfrm>
        </p:grpSpPr>
        <p:sp>
          <p:nvSpPr>
            <p:cNvPr id="1024" name="Oval 9">
              <a:extLst>
                <a:ext uri="{FF2B5EF4-FFF2-40B4-BE49-F238E27FC236}">
                  <a16:creationId xmlns:a16="http://schemas.microsoft.com/office/drawing/2014/main" id="{BE283203-CAC1-42A2-954A-0CD7C4FBE454}"/>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defRPr/>
              </a:pPr>
              <a:endParaRPr lang="de-DE" sz="1530" kern="0">
                <a:solidFill>
                  <a:srgbClr val="0078D4"/>
                </a:solidFill>
                <a:latin typeface="Segoe UI Semilight"/>
              </a:endParaRPr>
            </a:p>
          </p:txBody>
        </p:sp>
        <p:grpSp>
          <p:nvGrpSpPr>
            <p:cNvPr id="1025" name="Group 30">
              <a:extLst>
                <a:ext uri="{FF2B5EF4-FFF2-40B4-BE49-F238E27FC236}">
                  <a16:creationId xmlns:a16="http://schemas.microsoft.com/office/drawing/2014/main" id="{48BA635B-CDEE-4AED-8CDC-DB82A196FF8F}"/>
                </a:ext>
              </a:extLst>
            </p:cNvPr>
            <p:cNvGrpSpPr>
              <a:grpSpLocks noChangeAspect="1"/>
            </p:cNvGrpSpPr>
            <p:nvPr/>
          </p:nvGrpSpPr>
          <p:grpSpPr bwMode="auto">
            <a:xfrm>
              <a:off x="5825227" y="3487459"/>
              <a:ext cx="541546" cy="437907"/>
              <a:chOff x="3469" y="1860"/>
              <a:chExt cx="742" cy="600"/>
            </a:xfrm>
            <a:solidFill>
              <a:schemeClr val="bg1"/>
            </a:solidFill>
          </p:grpSpPr>
          <p:sp>
            <p:nvSpPr>
              <p:cNvPr id="1026" name="Freeform 31">
                <a:extLst>
                  <a:ext uri="{FF2B5EF4-FFF2-40B4-BE49-F238E27FC236}">
                    <a16:creationId xmlns:a16="http://schemas.microsoft.com/office/drawing/2014/main" id="{3374A9B6-7C6F-4BBF-8141-0D26782507F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27" name="Freeform 32">
                <a:extLst>
                  <a:ext uri="{FF2B5EF4-FFF2-40B4-BE49-F238E27FC236}">
                    <a16:creationId xmlns:a16="http://schemas.microsoft.com/office/drawing/2014/main" id="{B97CC8FF-0B2B-42ED-8C2C-7A13C838B36A}"/>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28" name="Freeform 33">
                <a:extLst>
                  <a:ext uri="{FF2B5EF4-FFF2-40B4-BE49-F238E27FC236}">
                    <a16:creationId xmlns:a16="http://schemas.microsoft.com/office/drawing/2014/main" id="{BA1CC02B-2003-43B5-8533-4D84DE43023B}"/>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29" name="Oval 34">
                <a:extLst>
                  <a:ext uri="{FF2B5EF4-FFF2-40B4-BE49-F238E27FC236}">
                    <a16:creationId xmlns:a16="http://schemas.microsoft.com/office/drawing/2014/main" id="{31871C90-BD22-4793-82AC-ACC55115C4DF}"/>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30" name="Oval 35">
                <a:extLst>
                  <a:ext uri="{FF2B5EF4-FFF2-40B4-BE49-F238E27FC236}">
                    <a16:creationId xmlns:a16="http://schemas.microsoft.com/office/drawing/2014/main" id="{6EEC182D-6120-4418-AB67-A5A76A23F1BF}"/>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31" name="Oval 36">
                <a:extLst>
                  <a:ext uri="{FF2B5EF4-FFF2-40B4-BE49-F238E27FC236}">
                    <a16:creationId xmlns:a16="http://schemas.microsoft.com/office/drawing/2014/main" id="{EC73A47E-DB17-45A8-87C4-32BB5A7E313F}"/>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32" name="Oval 37">
                <a:extLst>
                  <a:ext uri="{FF2B5EF4-FFF2-40B4-BE49-F238E27FC236}">
                    <a16:creationId xmlns:a16="http://schemas.microsoft.com/office/drawing/2014/main" id="{1D39406B-3E9B-4A6C-B216-BDADDBFDCB68}"/>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33" name="Oval 38">
                <a:extLst>
                  <a:ext uri="{FF2B5EF4-FFF2-40B4-BE49-F238E27FC236}">
                    <a16:creationId xmlns:a16="http://schemas.microsoft.com/office/drawing/2014/main" id="{DA9D67CC-06C3-4F38-8B38-9891E1083691}"/>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sp>
            <p:nvSpPr>
              <p:cNvPr id="1034" name="Oval 39">
                <a:extLst>
                  <a:ext uri="{FF2B5EF4-FFF2-40B4-BE49-F238E27FC236}">
                    <a16:creationId xmlns:a16="http://schemas.microsoft.com/office/drawing/2014/main" id="{AE6FEDCD-52D3-42F3-949B-104322A18830}"/>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45" tIns="34973" rIns="69945" bIns="34973" numCol="1" anchor="t" anchorCtr="0" compatLnSpc="1">
                <a:prstTxWarp prst="textNoShape">
                  <a:avLst/>
                </a:prstTxWarp>
              </a:bodyPr>
              <a:lstStyle/>
              <a:p>
                <a:pPr defTabSz="699422">
                  <a:defRPr/>
                </a:pPr>
                <a:endParaRPr lang="en-US" sz="1224">
                  <a:solidFill>
                    <a:srgbClr val="1A1A1A"/>
                  </a:solidFill>
                  <a:latin typeface="Segoe UI"/>
                </a:endParaRPr>
              </a:p>
            </p:txBody>
          </p:sp>
        </p:grpSp>
      </p:grpSp>
      <p:sp>
        <p:nvSpPr>
          <p:cNvPr id="1035" name="Title 1">
            <a:extLst>
              <a:ext uri="{FF2B5EF4-FFF2-40B4-BE49-F238E27FC236}">
                <a16:creationId xmlns:a16="http://schemas.microsoft.com/office/drawing/2014/main" id="{3255553C-071A-4008-B963-4CBF3AD991F3}"/>
              </a:ext>
            </a:extLst>
          </p:cNvPr>
          <p:cNvSpPr txBox="1">
            <a:spLocks/>
          </p:cNvSpPr>
          <p:nvPr/>
        </p:nvSpPr>
        <p:spPr>
          <a:xfrm>
            <a:off x="2805115" y="638154"/>
            <a:ext cx="6138044" cy="795499"/>
          </a:xfrm>
          <a:prstGeom prst="rect">
            <a:avLst/>
          </a:prstGeom>
        </p:spPr>
        <p:txBody>
          <a:bodyPr>
            <a:norm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r>
              <a:rPr lang="en-US" sz="4080" b="0" spc="-51" dirty="0">
                <a:gradFill>
                  <a:gsLst>
                    <a:gs pos="1250">
                      <a:prstClr val="black"/>
                    </a:gs>
                    <a:gs pos="100000">
                      <a:prstClr val="black"/>
                    </a:gs>
                  </a:gsLst>
                  <a:lin ang="5400000" scaled="0"/>
                </a:gradFill>
                <a:latin typeface="微软雅黑" panose="020B0503020204020204" pitchFamily="34" charset="-122"/>
                <a:ea typeface="微软雅黑" panose="020B0503020204020204" pitchFamily="34" charset="-122"/>
              </a:rPr>
              <a:t>Azure AI</a:t>
            </a:r>
            <a:r>
              <a:rPr lang="zh-CN" altLang="en-US" sz="4080" b="0" spc="-51" dirty="0">
                <a:gradFill>
                  <a:gsLst>
                    <a:gs pos="1250">
                      <a:prstClr val="black"/>
                    </a:gs>
                    <a:gs pos="100000">
                      <a:prstClr val="black"/>
                    </a:gs>
                  </a:gsLst>
                  <a:lin ang="5400000" scaled="0"/>
                </a:gradFill>
                <a:latin typeface="微软雅黑" panose="020B0503020204020204" pitchFamily="34" charset="-122"/>
                <a:ea typeface="微软雅黑" panose="020B0503020204020204" pitchFamily="34" charset="-122"/>
              </a:rPr>
              <a:t>：最佳人工智能</a:t>
            </a:r>
          </a:p>
        </p:txBody>
      </p:sp>
    </p:spTree>
    <p:extLst>
      <p:ext uri="{BB962C8B-B14F-4D97-AF65-F5344CB8AC3E}">
        <p14:creationId xmlns:p14="http://schemas.microsoft.com/office/powerpoint/2010/main" val="30695680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059E4697-19F9-40C1-83C5-85A3B50FA794}"/>
              </a:ext>
            </a:extLst>
          </p:cNvPr>
          <p:cNvCxnSpPr>
            <a:cxnSpLocks/>
          </p:cNvCxnSpPr>
          <p:nvPr/>
        </p:nvCxnSpPr>
        <p:spPr>
          <a:xfrm>
            <a:off x="2000360" y="2363354"/>
            <a:ext cx="19448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C224A10-D4D3-D242-88B0-3AFB6557CB5A}"/>
              </a:ext>
            </a:extLst>
          </p:cNvPr>
          <p:cNvSpPr/>
          <p:nvPr/>
        </p:nvSpPr>
        <p:spPr>
          <a:xfrm>
            <a:off x="2583305" y="2210328"/>
            <a:ext cx="778936" cy="262241"/>
          </a:xfrm>
          <a:prstGeom prst="rect">
            <a:avLst/>
          </a:prstGeom>
          <a:solidFill>
            <a:schemeClr val="bg1"/>
          </a:solidFill>
        </p:spPr>
        <p:txBody>
          <a:bodyPr wrap="square">
            <a:spAutoFit/>
          </a:bodyPr>
          <a:lstStyle/>
          <a:p>
            <a:pPr algn="ctr" defTabSz="699447">
              <a:defRPr/>
            </a:pPr>
            <a:endParaRPr lang="en-US" sz="1071" dirty="0">
              <a:solidFill>
                <a:srgbClr val="0078D4"/>
              </a:solidFill>
              <a:latin typeface="Segoe UI Semibold"/>
            </a:endParaRPr>
          </a:p>
        </p:txBody>
      </p:sp>
      <p:sp>
        <p:nvSpPr>
          <p:cNvPr id="93" name="Rectangle 92">
            <a:extLst>
              <a:ext uri="{FF2B5EF4-FFF2-40B4-BE49-F238E27FC236}">
                <a16:creationId xmlns:a16="http://schemas.microsoft.com/office/drawing/2014/main" id="{627BBA26-ACD3-3C47-986D-6FEB31508442}"/>
              </a:ext>
            </a:extLst>
          </p:cNvPr>
          <p:cNvSpPr/>
          <p:nvPr/>
        </p:nvSpPr>
        <p:spPr>
          <a:xfrm>
            <a:off x="2423655" y="2207022"/>
            <a:ext cx="1237865" cy="334307"/>
          </a:xfrm>
          <a:prstGeom prst="rect">
            <a:avLst/>
          </a:prstGeom>
          <a:solidFill>
            <a:schemeClr val="bg1"/>
          </a:solidFill>
        </p:spPr>
        <p:txBody>
          <a:bodyPr wrap="square">
            <a:spAutoFit/>
          </a:bodyPr>
          <a:lstStyle/>
          <a:p>
            <a:pPr defTabSz="699447">
              <a:defRPr/>
            </a:pPr>
            <a:r>
              <a:rPr lang="en-US" sz="1530" dirty="0">
                <a:solidFill>
                  <a:srgbClr val="0078D4"/>
                </a:solidFill>
                <a:latin typeface="Segoe UI Semibold"/>
              </a:rPr>
              <a:t>Vision </a:t>
            </a:r>
            <a:r>
              <a:rPr lang="zh-CN" altLang="en-US" sz="1530" dirty="0">
                <a:solidFill>
                  <a:srgbClr val="0078D4"/>
                </a:solidFill>
                <a:latin typeface="Segoe UI Semibold"/>
                <a:ea typeface="宋体" panose="02010600030101010101" pitchFamily="2" charset="-122"/>
              </a:rPr>
              <a:t>视觉</a:t>
            </a:r>
            <a:endParaRPr lang="en-US" sz="1071" dirty="0">
              <a:solidFill>
                <a:srgbClr val="0078D4"/>
              </a:solidFill>
              <a:latin typeface="Segoe UI Semibold"/>
            </a:endParaRPr>
          </a:p>
        </p:txBody>
      </p: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4151487" y="2363354"/>
            <a:ext cx="409159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6EB090B4-C943-41EE-A987-6E83CAF6AF43}"/>
              </a:ext>
            </a:extLst>
          </p:cNvPr>
          <p:cNvSpPr/>
          <p:nvPr/>
        </p:nvSpPr>
        <p:spPr>
          <a:xfrm>
            <a:off x="5728578" y="2210328"/>
            <a:ext cx="949239" cy="334307"/>
          </a:xfrm>
          <a:prstGeom prst="rect">
            <a:avLst/>
          </a:prstGeom>
          <a:solidFill>
            <a:schemeClr val="bg1"/>
          </a:solidFill>
        </p:spPr>
        <p:txBody>
          <a:bodyPr wrap="square">
            <a:spAutoFit/>
          </a:bodyPr>
          <a:lstStyle/>
          <a:p>
            <a:pPr algn="ctr" defTabSz="699447">
              <a:defRPr/>
            </a:pPr>
            <a:r>
              <a:rPr lang="en-US" sz="1530" dirty="0">
                <a:solidFill>
                  <a:srgbClr val="FFFFFF"/>
                </a:solidFill>
                <a:latin typeface="Segoe UI Semibold"/>
              </a:rPr>
              <a:t>Speech</a:t>
            </a:r>
            <a:endParaRPr lang="en-US" sz="1071" dirty="0">
              <a:solidFill>
                <a:srgbClr val="FFFFFF"/>
              </a:solidFill>
              <a:latin typeface="Segoe UI Semibold"/>
            </a:endParaRPr>
          </a:p>
        </p:txBody>
      </p:sp>
      <p:cxnSp>
        <p:nvCxnSpPr>
          <p:cNvPr id="100" name="Straight Connector 99">
            <a:extLst>
              <a:ext uri="{FF2B5EF4-FFF2-40B4-BE49-F238E27FC236}">
                <a16:creationId xmlns:a16="http://schemas.microsoft.com/office/drawing/2014/main" id="{8522403D-C602-D946-A9DB-9F48FD954A93}"/>
              </a:ext>
            </a:extLst>
          </p:cNvPr>
          <p:cNvCxnSpPr>
            <a:cxnSpLocks/>
          </p:cNvCxnSpPr>
          <p:nvPr/>
        </p:nvCxnSpPr>
        <p:spPr>
          <a:xfrm>
            <a:off x="8540259" y="2363354"/>
            <a:ext cx="194482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083125B5-5FF9-5E4C-BB65-C13BCBBE07A0}"/>
              </a:ext>
            </a:extLst>
          </p:cNvPr>
          <p:cNvSpPr/>
          <p:nvPr/>
        </p:nvSpPr>
        <p:spPr>
          <a:xfrm>
            <a:off x="8881713" y="2210328"/>
            <a:ext cx="1131109" cy="334307"/>
          </a:xfrm>
          <a:prstGeom prst="rect">
            <a:avLst/>
          </a:prstGeom>
          <a:solidFill>
            <a:schemeClr val="bg1"/>
          </a:solidFill>
        </p:spPr>
        <p:txBody>
          <a:bodyPr wrap="square">
            <a:spAutoFit/>
          </a:bodyPr>
          <a:lstStyle/>
          <a:p>
            <a:pPr algn="ctr" defTabSz="699447">
              <a:defRPr/>
            </a:pPr>
            <a:r>
              <a:rPr lang="en-US" sz="1530" dirty="0">
                <a:solidFill>
                  <a:srgbClr val="FFFFFF"/>
                </a:solidFill>
                <a:latin typeface="Segoe UI Semibold"/>
              </a:rPr>
              <a:t>Language</a:t>
            </a:r>
            <a:endParaRPr lang="en-US" sz="1071" dirty="0">
              <a:solidFill>
                <a:srgbClr val="FFFFFF"/>
              </a:solidFill>
              <a:latin typeface="Segoe UI Semibold"/>
            </a:endParaRPr>
          </a:p>
        </p:txBody>
      </p:sp>
      <p:grpSp>
        <p:nvGrpSpPr>
          <p:cNvPr id="85" name="Group 84">
            <a:extLst>
              <a:ext uri="{FF2B5EF4-FFF2-40B4-BE49-F238E27FC236}">
                <a16:creationId xmlns:a16="http://schemas.microsoft.com/office/drawing/2014/main" id="{F37027D3-BFFF-4CB6-BE76-59465E23EFDA}"/>
              </a:ext>
            </a:extLst>
          </p:cNvPr>
          <p:cNvGrpSpPr/>
          <p:nvPr/>
        </p:nvGrpSpPr>
        <p:grpSpPr>
          <a:xfrm>
            <a:off x="4106087" y="2582763"/>
            <a:ext cx="2080540" cy="1944478"/>
            <a:chOff x="3338624" y="2025650"/>
            <a:chExt cx="2719907" cy="2542032"/>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4" y="2257427"/>
              <a:ext cx="2719907" cy="2281356"/>
              <a:chOff x="-7356833" y="4564065"/>
              <a:chExt cx="3145879" cy="2638644"/>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7" y="4564065"/>
                <a:ext cx="3074953"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22645">
                    <a:defRPr/>
                  </a:pPr>
                  <a:endParaRPr lang="en-US" sz="918">
                    <a:gradFill>
                      <a:gsLst>
                        <a:gs pos="5439">
                          <a:srgbClr val="FFFFFF"/>
                        </a:gs>
                        <a:gs pos="100000">
                          <a:srgbClr val="FFFFFF"/>
                        </a:gs>
                      </a:gsLst>
                      <a:lin ang="5400000" scaled="0"/>
                    </a:gradFill>
                    <a:latin typeface="Segoe UI"/>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2"/>
                  <a:ext cx="1430728" cy="558148"/>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2" y="3411496"/>
                  <a:ext cx="1352715"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0" y="2920789"/>
                  <a:ext cx="1638853"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Meeting </a:t>
                  </a:r>
                  <a:b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b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3" y="4023761"/>
                  <a:ext cx="1279532" cy="665853"/>
                </a:xfrm>
                <a:prstGeom prst="rect">
                  <a:avLst/>
                </a:prstGeom>
                <a:noFill/>
              </p:spPr>
              <p:txBody>
                <a:bodyPr wrap="square" lIns="137120" tIns="109696" rIns="137120" bIns="109696" rtlCol="0">
                  <a:spAutoFit/>
                </a:bodyPr>
                <a:lstStyle/>
                <a:p>
                  <a:pP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500"/>
                  <a:ext cx="1107856" cy="665853"/>
                </a:xfrm>
                <a:prstGeom prst="rect">
                  <a:avLst/>
                </a:prstGeom>
                <a:noFill/>
              </p:spPr>
              <p:txBody>
                <a:bodyPr wrap="square" lIns="137120" tIns="109696" rIns="137120" bIns="109696" rtlCol="0">
                  <a:spAutoFit/>
                </a:bodyPr>
                <a:lstStyle/>
                <a:p>
                  <a:pPr algn="r" defTabSz="822645">
                    <a:lnSpc>
                      <a:spcPct val="90000"/>
                    </a:lnSpc>
                    <a:spcAft>
                      <a:spcPts val="450"/>
                    </a:spcAft>
                    <a:defRPr/>
                  </a:pPr>
                  <a:r>
                    <a:rPr lang="en-US" sz="382" b="1">
                      <a:gradFill>
                        <a:gsLst>
                          <a:gs pos="5439">
                            <a:srgbClr val="FFFFFF"/>
                          </a:gs>
                          <a:gs pos="100000">
                            <a:srgbClr val="FFFFFF"/>
                          </a:gs>
                        </a:gsLst>
                        <a:lin ang="5400000" scaled="0"/>
                      </a:gradFill>
                      <a:latin typeface="Segoe UI" panose="020B0502040204020203" pitchFamily="34" charset="0"/>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6" rIns="137120" bIns="109696" numCol="1" spcCol="0" rtlCol="0" fromWordArt="0" anchor="t" anchorCtr="0" forceAA="0" compatLnSpc="1">
                  <a:prstTxWarp prst="textNoShape">
                    <a:avLst/>
                  </a:prstTxWarp>
                  <a:noAutofit/>
                </a:bodyPr>
                <a:lstStyle/>
                <a:p>
                  <a:pPr algn="ctr" defTabSz="699085" fontAlgn="base">
                    <a:lnSpc>
                      <a:spcPct val="90000"/>
                    </a:lnSpc>
                    <a:spcBef>
                      <a:spcPct val="0"/>
                    </a:spcBef>
                    <a:spcAft>
                      <a:spcPct val="0"/>
                    </a:spcAft>
                    <a:defRPr/>
                  </a:pPr>
                  <a:endParaRPr lang="en-US" sz="918">
                    <a:gradFill>
                      <a:gsLst>
                        <a:gs pos="5439">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14" y="4943801"/>
                  <a:ext cx="872075"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68570" tIns="34285" rIns="68570" bIns="34285" numCol="1" anchor="t" anchorCtr="0" compatLnSpc="1">
                    <a:prstTxWarp prst="textNoShape">
                      <a:avLst/>
                    </a:prstTxWarp>
                  </a:bodyPr>
                  <a:lstStyle/>
                  <a:p>
                    <a:pPr defTabSz="699422">
                      <a:defRPr/>
                    </a:pPr>
                    <a:endParaRPr lang="en-US" sz="804">
                      <a:solidFill>
                        <a:srgbClr val="1A1A1A"/>
                      </a:solidFill>
                      <a:latin typeface="Segoe UI"/>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3" y="6725408"/>
                <a:ext cx="3073385" cy="477301"/>
                <a:chOff x="210989" y="5921118"/>
                <a:chExt cx="3903149" cy="606184"/>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3" y="6000150"/>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8"/>
                  <a:ext cx="955704" cy="527144"/>
                </a:xfrm>
                <a:prstGeom prst="rect">
                  <a:avLst/>
                </a:prstGeom>
                <a:noFill/>
              </p:spPr>
              <p:txBody>
                <a:bodyPr wrap="square" lIns="137120" tIns="109696" rIns="137120" bIns="109696" rtlCol="0">
                  <a:spAutoFit/>
                </a:bodyPr>
                <a:lstStyle/>
                <a:p>
                  <a:pPr algn="ctr" defTabSz="822645">
                    <a:lnSpc>
                      <a:spcPct val="90000"/>
                    </a:lnSpc>
                    <a:spcAft>
                      <a:spcPts val="450"/>
                    </a:spcAft>
                    <a:defRPr/>
                  </a:pPr>
                  <a:r>
                    <a:rPr lang="en-US" sz="382">
                      <a:gradFill>
                        <a:gsLst>
                          <a:gs pos="5439">
                            <a:srgbClr val="FFFFFF"/>
                          </a:gs>
                          <a:gs pos="100000">
                            <a:srgbClr val="FFFFFF"/>
                          </a:gs>
                        </a:gsLst>
                        <a:lin ang="5400000" scaled="0"/>
                      </a:gradFill>
                      <a:latin typeface="Segoe UI Semibold" panose="020B0702040204020203" pitchFamily="34" charset="0"/>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4158649" y="2582765"/>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sp>
        <p:nvSpPr>
          <p:cNvPr id="4" name="Rectangle 3">
            <a:extLst>
              <a:ext uri="{FF2B5EF4-FFF2-40B4-BE49-F238E27FC236}">
                <a16:creationId xmlns:a16="http://schemas.microsoft.com/office/drawing/2014/main" id="{0F6AF89D-CBF6-4EA3-997F-873FA2CFE25E}"/>
              </a:ext>
            </a:extLst>
          </p:cNvPr>
          <p:cNvSpPr/>
          <p:nvPr/>
        </p:nvSpPr>
        <p:spPr>
          <a:xfrm>
            <a:off x="4162266" y="2950729"/>
            <a:ext cx="1941711" cy="1205782"/>
          </a:xfrm>
          <a:prstGeom prst="rect">
            <a:avLst/>
          </a:prstGeom>
        </p:spPr>
        <p:txBody>
          <a:bodyPr wrap="square" lIns="0" tIns="0" rIns="0" bIns="69945" anchor="ctr">
            <a:spAutoFit/>
          </a:bodyPr>
          <a:lstStyle/>
          <a:p>
            <a:pPr algn="ctr" defTabSz="699422">
              <a:defRPr/>
            </a:pPr>
            <a:r>
              <a:rPr lang="en-US" sz="3060" b="1" dirty="0">
                <a:gradFill>
                  <a:gsLst>
                    <a:gs pos="6079">
                      <a:srgbClr val="FFFFFF"/>
                    </a:gs>
                    <a:gs pos="18000">
                      <a:srgbClr val="FFFFFF"/>
                    </a:gs>
                  </a:gsLst>
                  <a:lin ang="5400000" scaled="0"/>
                </a:gradFill>
                <a:latin typeface="Segoe UI"/>
              </a:rPr>
              <a:t>5.</a:t>
            </a:r>
            <a:r>
              <a:rPr lang="en-US" sz="3060" b="1" spc="76" dirty="0">
                <a:gradFill>
                  <a:gsLst>
                    <a:gs pos="6079">
                      <a:srgbClr val="FFFFFF"/>
                    </a:gs>
                    <a:gs pos="18000">
                      <a:srgbClr val="FFFFFF"/>
                    </a:gs>
                  </a:gsLst>
                  <a:lin ang="5400000" scaled="0"/>
                </a:gradFill>
                <a:latin typeface="Segoe UI"/>
              </a:rPr>
              <a:t>1</a:t>
            </a:r>
            <a:r>
              <a:rPr lang="en-US" sz="1530" dirty="0">
                <a:gradFill>
                  <a:gsLst>
                    <a:gs pos="6079">
                      <a:srgbClr val="FFFFFF"/>
                    </a:gs>
                    <a:gs pos="18000">
                      <a:srgbClr val="FFFFFF"/>
                    </a:gs>
                  </a:gsLst>
                  <a:lin ang="5400000" scaled="0"/>
                </a:gradFill>
                <a:latin typeface="Segoe UI Semibold"/>
              </a:rPr>
              <a:t>%</a:t>
            </a:r>
          </a:p>
          <a:p>
            <a:pPr algn="ctr" defTabSz="699422">
              <a:spcBef>
                <a:spcPts val="306"/>
              </a:spcBef>
              <a:defRPr/>
            </a:pPr>
            <a:r>
              <a:rPr lang="en-US" sz="1224" dirty="0">
                <a:gradFill>
                  <a:gsLst>
                    <a:gs pos="6079">
                      <a:srgbClr val="FFFFFF"/>
                    </a:gs>
                    <a:gs pos="18000">
                      <a:srgbClr val="FFFFFF"/>
                    </a:gs>
                  </a:gsLst>
                  <a:lin ang="5400000" scaled="0"/>
                </a:gradFill>
                <a:latin typeface="Segoe UI Semibold"/>
              </a:rPr>
              <a:t>Switchboard speech </a:t>
            </a:r>
            <a:br>
              <a:rPr lang="en-US" sz="1224" dirty="0">
                <a:gradFill>
                  <a:gsLst>
                    <a:gs pos="6079">
                      <a:srgbClr val="FFFFFF"/>
                    </a:gs>
                    <a:gs pos="18000">
                      <a:srgbClr val="FFFFFF"/>
                    </a:gs>
                  </a:gsLst>
                  <a:lin ang="5400000" scaled="0"/>
                </a:gradFill>
                <a:latin typeface="Segoe UI Semibold"/>
              </a:rPr>
            </a:br>
            <a:r>
              <a:rPr lang="en-US" sz="1224" dirty="0">
                <a:gradFill>
                  <a:gsLst>
                    <a:gs pos="6079">
                      <a:srgbClr val="FFFFFF"/>
                    </a:gs>
                    <a:gs pos="18000">
                      <a:srgbClr val="FFFFFF"/>
                    </a:gs>
                  </a:gsLst>
                  <a:lin ang="5400000" scaled="0"/>
                </a:gradFill>
                <a:latin typeface="Segoe UI Semibold"/>
              </a:rPr>
              <a:t>recognition test</a:t>
            </a:r>
          </a:p>
          <a:p>
            <a:pPr algn="ctr" defTabSz="699422">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语音识别基准测试</a:t>
            </a:r>
            <a:endParaRPr lang="en-US" sz="1224" dirty="0">
              <a:gradFill>
                <a:gsLst>
                  <a:gs pos="6079">
                    <a:srgbClr val="FFFFFF"/>
                  </a:gs>
                  <a:gs pos="18000">
                    <a:srgbClr val="FFFFFF"/>
                  </a:gs>
                </a:gsLst>
                <a:lin ang="5400000" scaled="0"/>
              </a:gradFill>
              <a:latin typeface="Segoe UI Semibold"/>
            </a:endParaRPr>
          </a:p>
        </p:txBody>
      </p:sp>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00533" y="2579996"/>
            <a:ext cx="1944478" cy="1944478"/>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2005203" y="2576692"/>
            <a:ext cx="1945629" cy="194778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sp>
        <p:nvSpPr>
          <p:cNvPr id="5" name="Rectangle 4">
            <a:extLst>
              <a:ext uri="{FF2B5EF4-FFF2-40B4-BE49-F238E27FC236}">
                <a16:creationId xmlns:a16="http://schemas.microsoft.com/office/drawing/2014/main" id="{39DC33C9-7FAF-4912-9C46-484D2C6E1539}"/>
              </a:ext>
            </a:extLst>
          </p:cNvPr>
          <p:cNvSpPr/>
          <p:nvPr/>
        </p:nvSpPr>
        <p:spPr>
          <a:xfrm>
            <a:off x="2000535" y="2950729"/>
            <a:ext cx="1941711" cy="1205782"/>
          </a:xfrm>
          <a:prstGeom prst="rect">
            <a:avLst/>
          </a:prstGeom>
        </p:spPr>
        <p:txBody>
          <a:bodyPr wrap="square" lIns="0" tIns="0" rIns="0" bIns="69945" anchor="ctr">
            <a:spAutoFit/>
          </a:bodyPr>
          <a:lstStyle/>
          <a:p>
            <a:pPr algn="ctr" defTabSz="699422">
              <a:defRPr/>
            </a:pPr>
            <a:r>
              <a:rPr lang="en-US" sz="3060" b="1" dirty="0">
                <a:gradFill>
                  <a:gsLst>
                    <a:gs pos="6079">
                      <a:srgbClr val="FFFFFF"/>
                    </a:gs>
                    <a:gs pos="18000">
                      <a:srgbClr val="FFFFFF"/>
                    </a:gs>
                  </a:gsLst>
                  <a:lin ang="5400000" scaled="0"/>
                </a:gradFill>
                <a:latin typeface="Segoe UI"/>
              </a:rPr>
              <a:t>9</a:t>
            </a:r>
            <a:r>
              <a:rPr lang="en-US" sz="3060" b="1" spc="76" dirty="0">
                <a:gradFill>
                  <a:gsLst>
                    <a:gs pos="6079">
                      <a:srgbClr val="FFFFFF"/>
                    </a:gs>
                    <a:gs pos="18000">
                      <a:srgbClr val="FFFFFF"/>
                    </a:gs>
                  </a:gsLst>
                  <a:lin ang="5400000" scaled="0"/>
                </a:gradFill>
                <a:latin typeface="Segoe UI"/>
              </a:rPr>
              <a:t>6</a:t>
            </a:r>
            <a:r>
              <a:rPr lang="en-US" sz="1530" dirty="0">
                <a:gradFill>
                  <a:gsLst>
                    <a:gs pos="6079">
                      <a:srgbClr val="FFFFFF"/>
                    </a:gs>
                    <a:gs pos="18000">
                      <a:srgbClr val="FFFFFF"/>
                    </a:gs>
                  </a:gsLst>
                  <a:lin ang="5400000" scaled="0"/>
                </a:gradFill>
                <a:latin typeface="Segoe UI Semibold"/>
              </a:rPr>
              <a:t>%</a:t>
            </a:r>
          </a:p>
          <a:p>
            <a:pPr algn="ctr" defTabSz="699422">
              <a:spcBef>
                <a:spcPts val="306"/>
              </a:spcBef>
              <a:defRPr/>
            </a:pPr>
            <a:r>
              <a:rPr lang="en-US" sz="1224" dirty="0">
                <a:gradFill>
                  <a:gsLst>
                    <a:gs pos="6079">
                      <a:srgbClr val="FFFFFF"/>
                    </a:gs>
                    <a:gs pos="18000">
                      <a:srgbClr val="FFFFFF"/>
                    </a:gs>
                  </a:gsLst>
                  <a:lin ang="5400000" scaled="0"/>
                </a:gradFill>
                <a:latin typeface="Segoe UI Semibold"/>
              </a:rPr>
              <a:t>RESNET vision test </a:t>
            </a:r>
            <a:br>
              <a:rPr lang="en-US" sz="1224" dirty="0">
                <a:gradFill>
                  <a:gsLst>
                    <a:gs pos="6079">
                      <a:srgbClr val="FFFFFF"/>
                    </a:gs>
                    <a:gs pos="18000">
                      <a:srgbClr val="FFFFFF"/>
                    </a:gs>
                  </a:gsLst>
                  <a:lin ang="5400000" scaled="0"/>
                </a:gradFill>
                <a:latin typeface="Segoe UI Semibold"/>
              </a:rPr>
            </a:br>
            <a:r>
              <a:rPr lang="en-US" altLang="zh-CN" sz="1224" dirty="0">
                <a:gradFill>
                  <a:gsLst>
                    <a:gs pos="6079">
                      <a:srgbClr val="FFFFFF"/>
                    </a:gs>
                    <a:gs pos="18000">
                      <a:srgbClr val="FFFFFF"/>
                    </a:gs>
                  </a:gsLst>
                  <a:lin ang="5400000" scaled="0"/>
                </a:gradFill>
                <a:latin typeface="Segoe UI Semibold"/>
                <a:ea typeface="宋体" panose="02010600030101010101" pitchFamily="2" charset="-122"/>
              </a:rPr>
              <a:t>152</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层残差网络</a:t>
            </a:r>
            <a:endParaRPr lang="en-US" altLang="zh-CN" sz="1224" dirty="0">
              <a:gradFill>
                <a:gsLst>
                  <a:gs pos="6079">
                    <a:srgbClr val="FFFFFF"/>
                  </a:gs>
                  <a:gs pos="18000">
                    <a:srgbClr val="FFFFFF"/>
                  </a:gs>
                </a:gsLst>
                <a:lin ang="5400000" scaled="0"/>
              </a:gradFill>
              <a:latin typeface="Segoe UI Semibold"/>
              <a:ea typeface="宋体" panose="02010600030101010101" pitchFamily="2" charset="-122"/>
            </a:endParaRPr>
          </a:p>
          <a:p>
            <a:pPr algn="ctr" defTabSz="699422">
              <a:spcBef>
                <a:spcPts val="306"/>
              </a:spcBef>
              <a:defRPr/>
            </a:pP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图像识别</a:t>
            </a:r>
            <a:endParaRPr lang="en-US" sz="1224" dirty="0">
              <a:gradFill>
                <a:gsLst>
                  <a:gs pos="6079">
                    <a:srgbClr val="FFFFFF"/>
                  </a:gs>
                  <a:gs pos="18000">
                    <a:srgbClr val="FFFFFF"/>
                  </a:gs>
                </a:gsLst>
                <a:lin ang="5400000" scaled="0"/>
              </a:gradFill>
              <a:latin typeface="Segoe UI Semibold"/>
            </a:endParaRPr>
          </a:p>
        </p:txBody>
      </p:sp>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454937" y="2579995"/>
            <a:ext cx="1944478" cy="1944478"/>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8457705" y="2582764"/>
            <a:ext cx="1941711" cy="1941711"/>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sp>
        <p:nvSpPr>
          <p:cNvPr id="6" name="Rectangle 5">
            <a:extLst>
              <a:ext uri="{FF2B5EF4-FFF2-40B4-BE49-F238E27FC236}">
                <a16:creationId xmlns:a16="http://schemas.microsoft.com/office/drawing/2014/main" id="{3B2BF234-359F-4D5F-86D6-01F7A3A24A9F}"/>
              </a:ext>
            </a:extLst>
          </p:cNvPr>
          <p:cNvSpPr/>
          <p:nvPr/>
        </p:nvSpPr>
        <p:spPr>
          <a:xfrm>
            <a:off x="8456973" y="2950729"/>
            <a:ext cx="1941711" cy="1205782"/>
          </a:xfrm>
          <a:prstGeom prst="rect">
            <a:avLst/>
          </a:prstGeom>
        </p:spPr>
        <p:txBody>
          <a:bodyPr wrap="square" lIns="0" tIns="0" rIns="0" bIns="69945" anchor="ctr">
            <a:spAutoFit/>
          </a:bodyPr>
          <a:lstStyle/>
          <a:p>
            <a:pPr algn="ctr" defTabSz="699422">
              <a:defRPr/>
            </a:pPr>
            <a:r>
              <a:rPr lang="en-US" sz="3060" b="1" dirty="0">
                <a:gradFill>
                  <a:gsLst>
                    <a:gs pos="6079">
                      <a:srgbClr val="FFFFFF"/>
                    </a:gs>
                    <a:gs pos="18000">
                      <a:srgbClr val="FFFFFF"/>
                    </a:gs>
                  </a:gsLst>
                  <a:lin ang="5400000" scaled="0"/>
                </a:gradFill>
                <a:latin typeface="Segoe UI"/>
              </a:rPr>
              <a:t>88.</a:t>
            </a:r>
            <a:r>
              <a:rPr lang="en-US" sz="3060" b="1" spc="76" dirty="0">
                <a:gradFill>
                  <a:gsLst>
                    <a:gs pos="6079">
                      <a:srgbClr val="FFFFFF"/>
                    </a:gs>
                    <a:gs pos="18000">
                      <a:srgbClr val="FFFFFF"/>
                    </a:gs>
                  </a:gsLst>
                  <a:lin ang="5400000" scaled="0"/>
                </a:gradFill>
                <a:latin typeface="Segoe UI"/>
              </a:rPr>
              <a:t>5</a:t>
            </a:r>
            <a:r>
              <a:rPr lang="en-US" sz="1530" dirty="0">
                <a:gradFill>
                  <a:gsLst>
                    <a:gs pos="6079">
                      <a:srgbClr val="FFFFFF"/>
                    </a:gs>
                    <a:gs pos="18000">
                      <a:srgbClr val="FFFFFF"/>
                    </a:gs>
                  </a:gsLst>
                  <a:lin ang="5400000" scaled="0"/>
                </a:gradFill>
                <a:latin typeface="Segoe UI Semibold"/>
              </a:rPr>
              <a:t>%</a:t>
            </a:r>
          </a:p>
          <a:p>
            <a:pPr algn="ctr" defTabSz="699422">
              <a:spcBef>
                <a:spcPts val="306"/>
              </a:spcBef>
              <a:defRPr/>
            </a:pPr>
            <a:r>
              <a:rPr lang="en-US" sz="1224" dirty="0" err="1">
                <a:gradFill>
                  <a:gsLst>
                    <a:gs pos="6079">
                      <a:srgbClr val="FFFFFF"/>
                    </a:gs>
                    <a:gs pos="18000">
                      <a:srgbClr val="FFFFFF"/>
                    </a:gs>
                  </a:gsLst>
                  <a:lin ang="5400000" scaled="0"/>
                </a:gradFill>
                <a:latin typeface="Segoe UI Semibold"/>
              </a:rPr>
              <a:t>SQuAD</a:t>
            </a:r>
            <a:r>
              <a:rPr lang="en-US" sz="1224" dirty="0">
                <a:gradFill>
                  <a:gsLst>
                    <a:gs pos="6079">
                      <a:srgbClr val="FFFFFF"/>
                    </a:gs>
                    <a:gs pos="18000">
                      <a:srgbClr val="FFFFFF"/>
                    </a:gs>
                  </a:gsLst>
                  <a:lin ang="5400000" scaled="0"/>
                </a:gradFill>
                <a:latin typeface="Segoe UI Semibold"/>
              </a:rPr>
              <a:t> reading </a:t>
            </a:r>
            <a:br>
              <a:rPr lang="en-US" sz="1224" dirty="0">
                <a:gradFill>
                  <a:gsLst>
                    <a:gs pos="6079">
                      <a:srgbClr val="FFFFFF"/>
                    </a:gs>
                    <a:gs pos="18000">
                      <a:srgbClr val="FFFFFF"/>
                    </a:gs>
                  </a:gsLst>
                  <a:lin ang="5400000" scaled="0"/>
                </a:gradFill>
                <a:latin typeface="Segoe UI Semibold"/>
              </a:rPr>
            </a:br>
            <a:r>
              <a:rPr lang="en-US" sz="1224" dirty="0">
                <a:gradFill>
                  <a:gsLst>
                    <a:gs pos="6079">
                      <a:srgbClr val="FFFFFF"/>
                    </a:gs>
                    <a:gs pos="18000">
                      <a:srgbClr val="FFFFFF"/>
                    </a:gs>
                  </a:gsLst>
                  <a:lin ang="5400000" scaled="0"/>
                </a:gradFill>
                <a:latin typeface="Segoe UI Semibold"/>
              </a:rPr>
              <a:t>comprehension test</a:t>
            </a:r>
          </a:p>
          <a:p>
            <a:pPr algn="ctr" defTabSz="699422">
              <a:spcBef>
                <a:spcPts val="306"/>
              </a:spcBef>
              <a:defRPr/>
            </a:pPr>
            <a:r>
              <a:rPr lang="en-US" altLang="zh-CN" sz="1224" dirty="0" err="1">
                <a:gradFill>
                  <a:gsLst>
                    <a:gs pos="6079">
                      <a:srgbClr val="FFFFFF"/>
                    </a:gs>
                    <a:gs pos="18000">
                      <a:srgbClr val="FFFFFF"/>
                    </a:gs>
                  </a:gsLst>
                  <a:lin ang="5400000" scaled="0"/>
                </a:gradFill>
                <a:latin typeface="Segoe UI Semibold"/>
                <a:ea typeface="宋体" panose="02010600030101010101" pitchFamily="2" charset="-122"/>
              </a:rPr>
              <a:t>文本理解</a:t>
            </a:r>
            <a:r>
              <a:rPr lang="zh-CN" altLang="en-US" sz="1224" dirty="0">
                <a:gradFill>
                  <a:gsLst>
                    <a:gs pos="6079">
                      <a:srgbClr val="FFFFFF"/>
                    </a:gs>
                    <a:gs pos="18000">
                      <a:srgbClr val="FFFFFF"/>
                    </a:gs>
                  </a:gsLst>
                  <a:lin ang="5400000" scaled="0"/>
                </a:gradFill>
                <a:latin typeface="Segoe UI Semibold"/>
                <a:ea typeface="宋体" panose="02010600030101010101" pitchFamily="2" charset="-122"/>
              </a:rPr>
              <a:t>测试</a:t>
            </a:r>
            <a:endParaRPr lang="en-US" sz="1224" dirty="0">
              <a:gradFill>
                <a:gsLst>
                  <a:gs pos="6079">
                    <a:srgbClr val="FFFFFF"/>
                  </a:gs>
                  <a:gs pos="18000">
                    <a:srgbClr val="FFFFFF"/>
                  </a:gs>
                </a:gsLst>
                <a:lin ang="5400000" scaled="0"/>
              </a:gradFill>
              <a:latin typeface="Segoe UI Semibold"/>
            </a:endParaRPr>
          </a:p>
        </p:txBody>
      </p:sp>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98249" y="2576693"/>
            <a:ext cx="1944828" cy="194778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6298249" y="2579160"/>
            <a:ext cx="1944828" cy="1945312"/>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13478">
              <a:lnSpc>
                <a:spcPct val="100000"/>
              </a:lnSpc>
              <a:spcBef>
                <a:spcPts val="612"/>
              </a:spcBef>
              <a:buNone/>
              <a:defRPr/>
            </a:pPr>
            <a:endParaRPr lang="en-US" sz="2448">
              <a:gradFill>
                <a:gsLst>
                  <a:gs pos="1250">
                    <a:srgbClr val="1A1A1A"/>
                  </a:gs>
                  <a:gs pos="100000">
                    <a:srgbClr val="1A1A1A"/>
                  </a:gs>
                </a:gsLst>
                <a:lin ang="5400000" scaled="0"/>
              </a:gradFill>
              <a:latin typeface="Segoe UI"/>
            </a:endParaRPr>
          </a:p>
        </p:txBody>
      </p:sp>
      <p:sp>
        <p:nvSpPr>
          <p:cNvPr id="7" name="Rectangle 6">
            <a:extLst>
              <a:ext uri="{FF2B5EF4-FFF2-40B4-BE49-F238E27FC236}">
                <a16:creationId xmlns:a16="http://schemas.microsoft.com/office/drawing/2014/main" id="{AC3A481D-920B-4348-BE14-B850696F904D}"/>
              </a:ext>
            </a:extLst>
          </p:cNvPr>
          <p:cNvSpPr/>
          <p:nvPr/>
        </p:nvSpPr>
        <p:spPr>
          <a:xfrm>
            <a:off x="6302162" y="2981638"/>
            <a:ext cx="1944139" cy="1245020"/>
          </a:xfrm>
          <a:prstGeom prst="rect">
            <a:avLst/>
          </a:prstGeom>
        </p:spPr>
        <p:txBody>
          <a:bodyPr wrap="square" lIns="0" tIns="0" rIns="0" bIns="69945" anchor="t">
            <a:spAutoFit/>
          </a:bodyPr>
          <a:lstStyle/>
          <a:p>
            <a:pPr algn="ctr" defTabSz="699422">
              <a:defRPr/>
            </a:pPr>
            <a:r>
              <a:rPr lang="en-US" sz="3060" b="1" dirty="0">
                <a:gradFill>
                  <a:gsLst>
                    <a:gs pos="6079">
                      <a:srgbClr val="FFFFFF"/>
                    </a:gs>
                    <a:gs pos="18000">
                      <a:srgbClr val="FFFFFF"/>
                    </a:gs>
                  </a:gsLst>
                  <a:lin ang="5400000" scaled="0"/>
                </a:gradFill>
                <a:latin typeface="Segoe UI"/>
              </a:rPr>
              <a:t>69.</a:t>
            </a:r>
            <a:r>
              <a:rPr lang="en-US" sz="3060" b="1" spc="76" dirty="0">
                <a:gradFill>
                  <a:gsLst>
                    <a:gs pos="6079">
                      <a:srgbClr val="FFFFFF"/>
                    </a:gs>
                    <a:gs pos="18000">
                      <a:srgbClr val="FFFFFF"/>
                    </a:gs>
                  </a:gsLst>
                  <a:lin ang="5400000" scaled="0"/>
                </a:gradFill>
                <a:latin typeface="Segoe UI"/>
              </a:rPr>
              <a:t>9</a:t>
            </a:r>
            <a:r>
              <a:rPr lang="en-US" sz="1530" dirty="0">
                <a:gradFill>
                  <a:gsLst>
                    <a:gs pos="6079">
                      <a:srgbClr val="FFFFFF"/>
                    </a:gs>
                    <a:gs pos="18000">
                      <a:srgbClr val="FFFFFF"/>
                    </a:gs>
                  </a:gsLst>
                  <a:lin ang="5400000" scaled="0"/>
                </a:gradFill>
                <a:latin typeface="Segoe UI Semibold"/>
              </a:rPr>
              <a:t>%</a:t>
            </a:r>
          </a:p>
          <a:p>
            <a:pPr algn="ctr" defTabSz="699422">
              <a:spcBef>
                <a:spcPts val="306"/>
              </a:spcBef>
              <a:defRPr/>
            </a:pPr>
            <a:r>
              <a:rPr lang="en-US" altLang="en-US" sz="1224" dirty="0">
                <a:gradFill>
                  <a:gsLst>
                    <a:gs pos="6079">
                      <a:srgbClr val="FFFFFF"/>
                    </a:gs>
                    <a:gs pos="18000">
                      <a:srgbClr val="FFFFFF"/>
                    </a:gs>
                  </a:gsLst>
                  <a:lin ang="5400000" scaled="0"/>
                </a:gradFill>
                <a:latin typeface="Segoe UI Semibold"/>
              </a:rPr>
              <a:t>MT research system</a:t>
            </a:r>
          </a:p>
          <a:p>
            <a:pPr algn="ctr" defTabSz="699422">
              <a:spcBef>
                <a:spcPts val="306"/>
              </a:spcBef>
              <a:defRPr/>
            </a:pPr>
            <a:r>
              <a:rPr lang="en-US" altLang="en-US" sz="1224" dirty="0" err="1">
                <a:gradFill>
                  <a:gsLst>
                    <a:gs pos="6079">
                      <a:srgbClr val="FFFFFF"/>
                    </a:gs>
                    <a:gs pos="18000">
                      <a:srgbClr val="FFFFFF"/>
                    </a:gs>
                  </a:gsLst>
                  <a:lin ang="5400000" scaled="0"/>
                </a:gradFill>
                <a:latin typeface="Segoe UI Semibold"/>
              </a:rPr>
              <a:t>机器翻译</a:t>
            </a:r>
            <a:endParaRPr lang="en-US" altLang="en-US" sz="1224" dirty="0">
              <a:gradFill>
                <a:gsLst>
                  <a:gs pos="6079">
                    <a:srgbClr val="FFFFFF"/>
                  </a:gs>
                  <a:gs pos="18000">
                    <a:srgbClr val="FFFFFF"/>
                  </a:gs>
                </a:gsLst>
                <a:lin ang="5400000" scaled="0"/>
              </a:gradFill>
              <a:latin typeface="Segoe UI Semibold"/>
            </a:endParaRPr>
          </a:p>
          <a:p>
            <a:pPr algn="ctr" defTabSz="699422">
              <a:spcBef>
                <a:spcPts val="306"/>
              </a:spcBef>
              <a:defRPr/>
            </a:pPr>
            <a:r>
              <a:rPr lang="en-US" altLang="en-US" sz="1224" dirty="0" err="1">
                <a:gradFill>
                  <a:gsLst>
                    <a:gs pos="6079">
                      <a:srgbClr val="FFFFFF"/>
                    </a:gs>
                    <a:gs pos="18000">
                      <a:srgbClr val="FFFFFF"/>
                    </a:gs>
                  </a:gsLst>
                  <a:lin ang="5400000" scaled="0"/>
                </a:gradFill>
                <a:latin typeface="Segoe UI Semibold"/>
              </a:rPr>
              <a:t>研究系统</a:t>
            </a:r>
            <a:endParaRPr lang="en-US" altLang="en-US" sz="1224" dirty="0">
              <a:gradFill>
                <a:gsLst>
                  <a:gs pos="6079">
                    <a:srgbClr val="FFFFFF"/>
                  </a:gs>
                  <a:gs pos="18000">
                    <a:srgbClr val="FFFFFF"/>
                  </a:gs>
                </a:gsLst>
                <a:lin ang="5400000" scaled="0"/>
              </a:gradFill>
              <a:latin typeface="Segoe UI Semibold"/>
            </a:endParaRPr>
          </a:p>
        </p:txBody>
      </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1998975" y="4588085"/>
            <a:ext cx="1944829" cy="55652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713478">
              <a:lnSpc>
                <a:spcPct val="100000"/>
              </a:lnSpc>
              <a:spcBef>
                <a:spcPts val="612"/>
              </a:spcBef>
              <a:defRPr/>
            </a:pPr>
            <a:r>
              <a:rPr lang="en-US" sz="1071" b="1" spc="0" dirty="0">
                <a:solidFill>
                  <a:srgbClr val="0078D4"/>
                </a:solidFill>
                <a:latin typeface="Segoe UI Semibold"/>
              </a:rPr>
              <a:t>2016</a:t>
            </a:r>
          </a:p>
          <a:p>
            <a:pPr defTabSz="713478">
              <a:lnSpc>
                <a:spcPct val="100000"/>
              </a:lnSpc>
              <a:spcBef>
                <a:spcPts val="382"/>
              </a:spcBef>
              <a:spcAft>
                <a:spcPts val="450"/>
              </a:spcAft>
              <a:defRPr/>
            </a:pPr>
            <a:r>
              <a:rPr lang="en-US" sz="1071" spc="0" dirty="0">
                <a:gradFill>
                  <a:gsLst>
                    <a:gs pos="1250">
                      <a:srgbClr val="1A1A1A"/>
                    </a:gs>
                    <a:gs pos="100000">
                      <a:srgbClr val="1A1A1A"/>
                    </a:gs>
                  </a:gsLst>
                  <a:lin ang="5400000" scaled="0"/>
                </a:gradFill>
              </a:rPr>
              <a:t>Object recognition </a:t>
            </a:r>
            <a:br>
              <a:rPr lang="en-US" sz="1071" spc="0" dirty="0">
                <a:gradFill>
                  <a:gsLst>
                    <a:gs pos="1250">
                      <a:srgbClr val="1A1A1A"/>
                    </a:gs>
                    <a:gs pos="100000">
                      <a:srgbClr val="1A1A1A"/>
                    </a:gs>
                  </a:gsLst>
                  <a:lin ang="5400000" scaled="0"/>
                </a:gradFill>
              </a:rPr>
            </a:br>
            <a:r>
              <a:rPr lang="en-US" sz="1071" spc="0" dirty="0">
                <a:gradFill>
                  <a:gsLst>
                    <a:gs pos="1250">
                      <a:srgbClr val="1A1A1A"/>
                    </a:gs>
                    <a:gs pos="100000">
                      <a:srgbClr val="1A1A1A"/>
                    </a:gs>
                  </a:gsLst>
                  <a:lin ang="5400000" scaled="0"/>
                </a:gradFill>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4148359" y="4588085"/>
            <a:ext cx="1944829" cy="55652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713478">
              <a:lnSpc>
                <a:spcPct val="100000"/>
              </a:lnSpc>
              <a:spcBef>
                <a:spcPts val="612"/>
              </a:spcBef>
              <a:defRPr/>
            </a:pPr>
            <a:r>
              <a:rPr lang="en-US" sz="1071" b="1" spc="0">
                <a:solidFill>
                  <a:srgbClr val="0078D4"/>
                </a:solidFill>
                <a:latin typeface="Segoe UI Semibold"/>
              </a:rPr>
              <a:t>2017</a:t>
            </a:r>
          </a:p>
          <a:p>
            <a:pPr defTabSz="713478">
              <a:lnSpc>
                <a:spcPct val="100000"/>
              </a:lnSpc>
              <a:spcBef>
                <a:spcPts val="382"/>
              </a:spcBef>
              <a:defRPr/>
            </a:pPr>
            <a:r>
              <a:rPr lang="en-US" sz="1071" spc="0">
                <a:gradFill>
                  <a:gsLst>
                    <a:gs pos="1250">
                      <a:srgbClr val="1A1A1A"/>
                    </a:gs>
                    <a:gs pos="100000">
                      <a:srgbClr val="1A1A1A"/>
                    </a:gs>
                  </a:gsLst>
                  <a:lin ang="5400000" scaled="0"/>
                </a:gradFill>
              </a:rPr>
              <a:t>Speech recognition</a:t>
            </a:r>
            <a:br>
              <a:rPr lang="en-US" sz="1071" spc="0">
                <a:gradFill>
                  <a:gsLst>
                    <a:gs pos="1250">
                      <a:srgbClr val="1A1A1A"/>
                    </a:gs>
                    <a:gs pos="100000">
                      <a:srgbClr val="1A1A1A"/>
                    </a:gs>
                  </a:gsLst>
                  <a:lin ang="5400000" scaled="0"/>
                </a:gradFill>
              </a:rPr>
            </a:br>
            <a:r>
              <a:rPr lang="en-US" sz="1071" spc="0">
                <a:gradFill>
                  <a:gsLst>
                    <a:gs pos="1250">
                      <a:srgbClr val="1A1A1A"/>
                    </a:gs>
                    <a:gs pos="100000">
                      <a:srgbClr val="1A1A1A"/>
                    </a:gs>
                  </a:gsLst>
                  <a:lin ang="5400000" scaled="0"/>
                </a:gradFill>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8454589" y="4588085"/>
            <a:ext cx="2034359" cy="55652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713478">
              <a:lnSpc>
                <a:spcPct val="100000"/>
              </a:lnSpc>
              <a:spcBef>
                <a:spcPts val="612"/>
              </a:spcBef>
              <a:defRPr/>
            </a:pPr>
            <a:r>
              <a:rPr lang="en-US" sz="1071" b="1" spc="0">
                <a:solidFill>
                  <a:srgbClr val="0078D4"/>
                </a:solidFill>
                <a:latin typeface="Segoe UI Semibold"/>
              </a:rPr>
              <a:t>January 2018</a:t>
            </a:r>
          </a:p>
          <a:p>
            <a:pPr defTabSz="713478">
              <a:lnSpc>
                <a:spcPct val="100000"/>
              </a:lnSpc>
              <a:spcBef>
                <a:spcPts val="382"/>
              </a:spcBef>
              <a:defRPr/>
            </a:pPr>
            <a:r>
              <a:rPr lang="en-US" sz="1071" spc="0">
                <a:gradFill>
                  <a:gsLst>
                    <a:gs pos="1250">
                      <a:srgbClr val="1A1A1A"/>
                    </a:gs>
                    <a:gs pos="100000">
                      <a:srgbClr val="1A1A1A"/>
                    </a:gs>
                  </a:gsLst>
                  <a:lin ang="5400000" scaled="0"/>
                </a:gradFill>
              </a:rPr>
              <a:t>Machine reading comprehension</a:t>
            </a:r>
            <a:br>
              <a:rPr lang="en-US" sz="1071" spc="0">
                <a:gradFill>
                  <a:gsLst>
                    <a:gs pos="1250">
                      <a:srgbClr val="1A1A1A"/>
                    </a:gs>
                    <a:gs pos="100000">
                      <a:srgbClr val="1A1A1A"/>
                    </a:gs>
                  </a:gsLst>
                  <a:lin ang="5400000" scaled="0"/>
                </a:gradFill>
              </a:rPr>
            </a:br>
            <a:r>
              <a:rPr lang="en-US" sz="1071" spc="0">
                <a:gradFill>
                  <a:gsLst>
                    <a:gs pos="1250">
                      <a:srgbClr val="1A1A1A"/>
                    </a:gs>
                    <a:gs pos="100000">
                      <a:srgbClr val="1A1A1A"/>
                    </a:gs>
                  </a:gsLst>
                  <a:lin ang="5400000" scaled="0"/>
                </a:gradFill>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347703" y="4588085"/>
            <a:ext cx="1944829" cy="55652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713478">
              <a:lnSpc>
                <a:spcPct val="100000"/>
              </a:lnSpc>
              <a:spcBef>
                <a:spcPts val="612"/>
              </a:spcBef>
              <a:defRPr/>
            </a:pPr>
            <a:r>
              <a:rPr lang="en-US" sz="1071" b="1" spc="0">
                <a:solidFill>
                  <a:srgbClr val="0078D4"/>
                </a:solidFill>
                <a:latin typeface="Segoe UI Semibold"/>
              </a:rPr>
              <a:t>March 2018</a:t>
            </a:r>
          </a:p>
          <a:p>
            <a:pPr defTabSz="713478">
              <a:lnSpc>
                <a:spcPct val="100000"/>
              </a:lnSpc>
              <a:spcBef>
                <a:spcPts val="382"/>
              </a:spcBef>
              <a:defRPr/>
            </a:pPr>
            <a:r>
              <a:rPr lang="en-US" sz="1071" spc="0">
                <a:gradFill>
                  <a:gsLst>
                    <a:gs pos="1250">
                      <a:srgbClr val="1A1A1A"/>
                    </a:gs>
                    <a:gs pos="100000">
                      <a:srgbClr val="1A1A1A"/>
                    </a:gs>
                  </a:gsLst>
                  <a:lin ang="5400000" scaled="0"/>
                </a:gradFill>
              </a:rPr>
              <a:t>Machine translation</a:t>
            </a:r>
            <a:br>
              <a:rPr lang="en-US" sz="1071" spc="0">
                <a:gradFill>
                  <a:gsLst>
                    <a:gs pos="1250">
                      <a:srgbClr val="1A1A1A"/>
                    </a:gs>
                    <a:gs pos="100000">
                      <a:srgbClr val="1A1A1A"/>
                    </a:gs>
                  </a:gsLst>
                  <a:lin ang="5400000" scaled="0"/>
                </a:gradFill>
              </a:rPr>
            </a:br>
            <a:r>
              <a:rPr lang="en-US" sz="1071" spc="0">
                <a:gradFill>
                  <a:gsLst>
                    <a:gs pos="1250">
                      <a:srgbClr val="1A1A1A"/>
                    </a:gs>
                    <a:gs pos="100000">
                      <a:srgbClr val="1A1A1A"/>
                    </a:gs>
                  </a:gsLst>
                  <a:lin ang="5400000" scaled="0"/>
                </a:gradFill>
              </a:rPr>
              <a:t>Human parity</a:t>
            </a:r>
          </a:p>
        </p:txBody>
      </p:sp>
      <p:sp>
        <p:nvSpPr>
          <p:cNvPr id="2" name="Title 1">
            <a:extLst>
              <a:ext uri="{FF2B5EF4-FFF2-40B4-BE49-F238E27FC236}">
                <a16:creationId xmlns:a16="http://schemas.microsoft.com/office/drawing/2014/main" id="{78CD8E59-363A-4F92-B38B-D4579DBD3125}"/>
              </a:ext>
            </a:extLst>
          </p:cNvPr>
          <p:cNvSpPr>
            <a:spLocks noGrp="1"/>
          </p:cNvSpPr>
          <p:nvPr>
            <p:ph type="title"/>
          </p:nvPr>
        </p:nvSpPr>
        <p:spPr>
          <a:xfrm>
            <a:off x="1557208" y="400254"/>
            <a:ext cx="7238032" cy="1031262"/>
          </a:xfrm>
        </p:spPr>
        <p:txBody>
          <a:bodyPr>
            <a:normAutofit/>
          </a:bodyPr>
          <a:lstStyle/>
          <a:p>
            <a:r>
              <a:rPr lang="zh-CN" altLang="en-US" sz="4080" dirty="0">
                <a:latin typeface="微软雅黑" panose="020B0503020204020204" pitchFamily="34" charset="-122"/>
                <a:ea typeface="微软雅黑" panose="020B0503020204020204" pitchFamily="34" charset="-122"/>
              </a:rPr>
              <a:t>微软人工智能的重大突破</a:t>
            </a:r>
            <a:endParaRPr lang="en-US" sz="4080" dirty="0">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D90928A4-DBAD-3440-BEB2-5AA4B622DB6B}"/>
              </a:ext>
            </a:extLst>
          </p:cNvPr>
          <p:cNvSpPr/>
          <p:nvPr/>
        </p:nvSpPr>
        <p:spPr>
          <a:xfrm>
            <a:off x="5567705" y="2214039"/>
            <a:ext cx="1301065" cy="334307"/>
          </a:xfrm>
          <a:prstGeom prst="rect">
            <a:avLst/>
          </a:prstGeom>
          <a:solidFill>
            <a:schemeClr val="bg1"/>
          </a:solidFill>
        </p:spPr>
        <p:txBody>
          <a:bodyPr wrap="square">
            <a:spAutoFit/>
          </a:bodyPr>
          <a:lstStyle/>
          <a:p>
            <a:pPr algn="ctr" defTabSz="699447">
              <a:defRPr/>
            </a:pPr>
            <a:r>
              <a:rPr lang="en-US" sz="1530" dirty="0">
                <a:solidFill>
                  <a:srgbClr val="0078D4"/>
                </a:solidFill>
                <a:latin typeface="Segoe UI Semibold"/>
              </a:rPr>
              <a:t>Speec</a:t>
            </a:r>
            <a:r>
              <a:rPr lang="en-US" altLang="zh-CN" sz="1530" dirty="0">
                <a:solidFill>
                  <a:srgbClr val="0078D4"/>
                </a:solidFill>
                <a:latin typeface="Segoe UI Semibold"/>
                <a:ea typeface="宋体" panose="02010600030101010101" pitchFamily="2" charset="-122"/>
              </a:rPr>
              <a:t>h </a:t>
            </a:r>
            <a:r>
              <a:rPr lang="zh-CN" altLang="en-US" sz="1530" dirty="0">
                <a:solidFill>
                  <a:srgbClr val="0078D4"/>
                </a:solidFill>
                <a:latin typeface="Segoe UI Semibold"/>
                <a:ea typeface="宋体" panose="02010600030101010101" pitchFamily="2" charset="-122"/>
              </a:rPr>
              <a:t>语音</a:t>
            </a:r>
            <a:endParaRPr lang="en-US" sz="1071" dirty="0">
              <a:solidFill>
                <a:srgbClr val="0078D4"/>
              </a:solidFill>
              <a:latin typeface="Segoe UI Semibold"/>
            </a:endParaRPr>
          </a:p>
        </p:txBody>
      </p:sp>
      <p:sp>
        <p:nvSpPr>
          <p:cNvPr id="94" name="Rectangle 93">
            <a:extLst>
              <a:ext uri="{FF2B5EF4-FFF2-40B4-BE49-F238E27FC236}">
                <a16:creationId xmlns:a16="http://schemas.microsoft.com/office/drawing/2014/main" id="{2A03D427-C139-5545-87C4-410FB3BCA850}"/>
              </a:ext>
            </a:extLst>
          </p:cNvPr>
          <p:cNvSpPr/>
          <p:nvPr/>
        </p:nvSpPr>
        <p:spPr>
          <a:xfrm>
            <a:off x="8744874" y="2207022"/>
            <a:ext cx="1516070" cy="334307"/>
          </a:xfrm>
          <a:prstGeom prst="rect">
            <a:avLst/>
          </a:prstGeom>
          <a:solidFill>
            <a:schemeClr val="bg1"/>
          </a:solidFill>
        </p:spPr>
        <p:txBody>
          <a:bodyPr wrap="square">
            <a:spAutoFit/>
          </a:bodyPr>
          <a:lstStyle/>
          <a:p>
            <a:pPr defTabSz="699447">
              <a:defRPr/>
            </a:pPr>
            <a:r>
              <a:rPr lang="en-US" sz="1530" dirty="0">
                <a:solidFill>
                  <a:srgbClr val="0078D4"/>
                </a:solidFill>
                <a:latin typeface="Segoe UI Semibold"/>
              </a:rPr>
              <a:t>Language </a:t>
            </a:r>
            <a:r>
              <a:rPr lang="zh-CN" altLang="en-US" sz="1530" dirty="0">
                <a:solidFill>
                  <a:srgbClr val="0078D4"/>
                </a:solidFill>
                <a:latin typeface="Segoe UI Semibold"/>
                <a:ea typeface="宋体" panose="02010600030101010101" pitchFamily="2" charset="-122"/>
              </a:rPr>
              <a:t>语言</a:t>
            </a:r>
            <a:endParaRPr lang="en-US" sz="1071" dirty="0">
              <a:solidFill>
                <a:srgbClr val="0078D4"/>
              </a:solidFill>
              <a:latin typeface="Segoe UI Semibold"/>
            </a:endParaRPr>
          </a:p>
        </p:txBody>
      </p:sp>
      <p:sp>
        <p:nvSpPr>
          <p:cNvPr id="3" name="矩形 2">
            <a:extLst>
              <a:ext uri="{FF2B5EF4-FFF2-40B4-BE49-F238E27FC236}">
                <a16:creationId xmlns:a16="http://schemas.microsoft.com/office/drawing/2014/main" id="{20C9E21F-183D-4AAF-97BE-B73687287186}"/>
              </a:ext>
            </a:extLst>
          </p:cNvPr>
          <p:cNvSpPr/>
          <p:nvPr/>
        </p:nvSpPr>
        <p:spPr>
          <a:xfrm>
            <a:off x="1493339" y="1161499"/>
            <a:ext cx="2320271" cy="414353"/>
          </a:xfrm>
          <a:prstGeom prst="rect">
            <a:avLst/>
          </a:prstGeom>
        </p:spPr>
        <p:txBody>
          <a:bodyPr wrap="none">
            <a:spAutoFit/>
          </a:bodyPr>
          <a:lstStyle/>
          <a:p>
            <a:pPr defTabSz="932597"/>
            <a:r>
              <a:rPr lang="zh-CN" altLang="en-US" sz="2040" dirty="0">
                <a:solidFill>
                  <a:srgbClr val="0070C0"/>
                </a:solidFill>
                <a:latin typeface="微软雅黑" panose="020B0503020204020204" pitchFamily="34" charset="-122"/>
                <a:ea typeface="微软雅黑" panose="020B0503020204020204" pitchFamily="34" charset="-122"/>
              </a:rPr>
              <a:t>不断接近人类水平</a:t>
            </a:r>
          </a:p>
        </p:txBody>
      </p:sp>
    </p:spTree>
    <p:extLst>
      <p:ext uri="{BB962C8B-B14F-4D97-AF65-F5344CB8AC3E}">
        <p14:creationId xmlns:p14="http://schemas.microsoft.com/office/powerpoint/2010/main" val="3381971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5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5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250"/>
                                        <p:tgtEl>
                                          <p:spTgt spid="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50"/>
                                        <p:tgtEl>
                                          <p:spTgt spid="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50"/>
                                        <p:tgtEl>
                                          <p:spTgt spid="83"/>
                                        </p:tgtEl>
                                      </p:cBhvr>
                                    </p:animEffect>
                                  </p:childTnLst>
                                </p:cTn>
                              </p:par>
                              <p:par>
                                <p:cTn id="44" presetID="64" presetClass="path" presetSubtype="0" decel="100000" fill="hold" grpId="1" nodeType="withEffect">
                                  <p:stCondLst>
                                    <p:cond delay="600"/>
                                  </p:stCondLst>
                                  <p:childTnLst>
                                    <p:animMotion origin="layout" path="M -3.125E-6 -4.44444E-6 L -3.125E-6 -0.06458 " pathEditMode="relative" rAng="0" ptsTypes="AA">
                                      <p:cBhvr>
                                        <p:cTn id="45" dur="500" spd="-100000" fill="hold"/>
                                        <p:tgtEl>
                                          <p:spTgt spid="83"/>
                                        </p:tgtEl>
                                        <p:attrNameLst>
                                          <p:attrName>ppt_x</p:attrName>
                                          <p:attrName>ppt_y</p:attrName>
                                        </p:attrNameLst>
                                      </p:cBhvr>
                                      <p:rCtr x="0" y="-3241"/>
                                    </p:animMotion>
                                  </p:childTnLst>
                                </p:cTn>
                              </p:par>
                              <p:par>
                                <p:cTn id="46" presetID="10" presetClass="entr" presetSubtype="0" fill="hold" grpId="0" nodeType="withEffect">
                                  <p:stCondLst>
                                    <p:cond delay="60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350"/>
                                        <p:tgtEl>
                                          <p:spTgt spid="88"/>
                                        </p:tgtEl>
                                      </p:cBhvr>
                                    </p:animEffect>
                                  </p:childTnLst>
                                </p:cTn>
                              </p:par>
                              <p:par>
                                <p:cTn id="49" presetID="64" presetClass="path" presetSubtype="0" decel="100000" fill="hold" grpId="1" nodeType="withEffect">
                                  <p:stCondLst>
                                    <p:cond delay="600"/>
                                  </p:stCondLst>
                                  <p:childTnLst>
                                    <p:animMotion origin="layout" path="M -3.125E-6 -4.44444E-6 L -3.125E-6 -0.06458 " pathEditMode="relative" rAng="0" ptsTypes="AA">
                                      <p:cBhvr>
                                        <p:cTn id="50" dur="500" spd="-100000" fill="hold"/>
                                        <p:tgtEl>
                                          <p:spTgt spid="88"/>
                                        </p:tgtEl>
                                        <p:attrNameLst>
                                          <p:attrName>ppt_x</p:attrName>
                                          <p:attrName>ppt_y</p:attrName>
                                        </p:attrNameLst>
                                      </p:cBhvr>
                                      <p:rCtr x="0" y="-3241"/>
                                    </p:animMotion>
                                  </p:childTnLst>
                                </p:cTn>
                              </p:par>
                              <p:par>
                                <p:cTn id="51" presetID="10" presetClass="entr" presetSubtype="0" fill="hold" grpId="0" nodeType="withEffect">
                                  <p:stCondLst>
                                    <p:cond delay="60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350"/>
                                        <p:tgtEl>
                                          <p:spTgt spid="89"/>
                                        </p:tgtEl>
                                      </p:cBhvr>
                                    </p:animEffect>
                                  </p:childTnLst>
                                </p:cTn>
                              </p:par>
                              <p:par>
                                <p:cTn id="54" presetID="64" presetClass="path" presetSubtype="0" decel="100000" fill="hold" grpId="1" nodeType="withEffect">
                                  <p:stCondLst>
                                    <p:cond delay="600"/>
                                  </p:stCondLst>
                                  <p:childTnLst>
                                    <p:animMotion origin="layout" path="M -3.125E-6 -4.44444E-6 L -3.125E-6 -0.06458 " pathEditMode="relative" rAng="0" ptsTypes="AA">
                                      <p:cBhvr>
                                        <p:cTn id="55" dur="500" spd="-100000" fill="hold"/>
                                        <p:tgtEl>
                                          <p:spTgt spid="89"/>
                                        </p:tgtEl>
                                        <p:attrNameLst>
                                          <p:attrName>ppt_x</p:attrName>
                                          <p:attrName>ppt_y</p:attrName>
                                        </p:attrNameLst>
                                      </p:cBhvr>
                                      <p:rCtr x="0" y="-3241"/>
                                    </p:animMotion>
                                  </p:childTnLst>
                                </p:cTn>
                              </p:par>
                              <p:par>
                                <p:cTn id="56" presetID="10" presetClass="entr" presetSubtype="0" fill="hold" grpId="0" nodeType="withEffect">
                                  <p:stCondLst>
                                    <p:cond delay="60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350"/>
                                        <p:tgtEl>
                                          <p:spTgt spid="90"/>
                                        </p:tgtEl>
                                      </p:cBhvr>
                                    </p:animEffect>
                                  </p:childTnLst>
                                </p:cTn>
                              </p:par>
                              <p:par>
                                <p:cTn id="59" presetID="64" presetClass="path" presetSubtype="0" decel="100000" fill="hold" grpId="1" nodeType="withEffect">
                                  <p:stCondLst>
                                    <p:cond delay="600"/>
                                  </p:stCondLst>
                                  <p:childTnLst>
                                    <p:animMotion origin="layout" path="M -3.125E-6 -4.44444E-6 L -3.125E-6 -0.06458 " pathEditMode="relative" rAng="0" ptsTypes="AA">
                                      <p:cBhvr>
                                        <p:cTn id="60" dur="500" spd="-100000" fill="hold"/>
                                        <p:tgtEl>
                                          <p:spTgt spid="90"/>
                                        </p:tgtEl>
                                        <p:attrNameLst>
                                          <p:attrName>ppt_x</p:attrName>
                                          <p:attrName>ppt_y</p:attrName>
                                        </p:attrNameLst>
                                      </p:cBhvr>
                                      <p:rCtr x="0" y="-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8" grpId="0" animBg="1"/>
      <p:bldP spid="5" grpId="0"/>
      <p:bldP spid="12" grpId="0" animBg="1"/>
      <p:bldP spid="6" grpId="0"/>
      <p:bldP spid="86" grpId="0" animBg="1"/>
      <p:bldP spid="7" grpId="0"/>
      <p:bldP spid="83" grpId="0"/>
      <p:bldP spid="83" grpId="1"/>
      <p:bldP spid="88" grpId="0"/>
      <p:bldP spid="88" grpId="1"/>
      <p:bldP spid="89" grpId="0"/>
      <p:bldP spid="89" grpId="1"/>
      <p:bldP spid="90" grpId="0"/>
      <p:bldP spid="90"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usiness">
      <a:dk1>
        <a:srgbClr val="505050"/>
      </a:dk1>
      <a:lt1>
        <a:srgbClr val="FFFFFF"/>
      </a:lt1>
      <a:dk2>
        <a:srgbClr val="1B5C87"/>
      </a:dk2>
      <a:lt2>
        <a:srgbClr val="2971A5"/>
      </a:lt2>
      <a:accent1>
        <a:srgbClr val="1B5C87"/>
      </a:accent1>
      <a:accent2>
        <a:srgbClr val="2971A5"/>
      </a:accent2>
      <a:accent3>
        <a:srgbClr val="1B5C87"/>
      </a:accent3>
      <a:accent4>
        <a:srgbClr val="0078D7"/>
      </a:accent4>
      <a:accent5>
        <a:srgbClr val="107C10"/>
      </a:accent5>
      <a:accent6>
        <a:srgbClr val="E94334"/>
      </a:accent6>
      <a:hlink>
        <a:srgbClr val="00C0E3"/>
      </a:hlink>
      <a:folHlink>
        <a:srgbClr val="00C0E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que_experiences_technique" id="{6DA7A6E4-0179-4823-A3CA-86886FA4A9A0}" vid="{73FBDF76-685D-41F6-B4B9-20340004D91D}"/>
    </a:ext>
  </a:extLst>
</a:theme>
</file>

<file path=ppt/theme/theme10.xml><?xml version="1.0" encoding="utf-8"?>
<a:theme xmlns:a="http://schemas.openxmlformats.org/drawingml/2006/main" name="3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Template">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14.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mpty Template">
  <a:themeElements>
    <a:clrScheme name="Technique">
      <a:dk1>
        <a:srgbClr val="000000"/>
      </a:dk1>
      <a:lt1>
        <a:srgbClr val="FFFFFF"/>
      </a:lt1>
      <a:dk2>
        <a:srgbClr val="005A4D"/>
      </a:dk2>
      <a:lt2>
        <a:srgbClr val="00876B"/>
      </a:lt2>
      <a:accent1>
        <a:srgbClr val="1B775F"/>
      </a:accent1>
      <a:accent2>
        <a:srgbClr val="29A78D"/>
      </a:accent2>
      <a:accent3>
        <a:srgbClr val="1B775F"/>
      </a:accent3>
      <a:accent4>
        <a:srgbClr val="694284"/>
      </a:accent4>
      <a:accent5>
        <a:srgbClr val="B24084"/>
      </a:accent5>
      <a:accent6>
        <a:srgbClr val="E94334"/>
      </a:accent6>
      <a:hlink>
        <a:srgbClr val="00C0E3"/>
      </a:hlink>
      <a:folHlink>
        <a:srgbClr val="00C0E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que_experiences_technique" id="{6DA7A6E4-0179-4823-A3CA-86886FA4A9A0}" vid="{D3FDB56B-6D80-43AE-8A13-E39DD4C78ACE}"/>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6.xml><?xml version="1.0" encoding="utf-8"?>
<a:theme xmlns:a="http://schemas.openxmlformats.org/drawingml/2006/main" name="1_WHITE TEMPLATE">
  <a:themeElements>
    <a:clrScheme name="Business">
      <a:dk1>
        <a:srgbClr val="505050"/>
      </a:dk1>
      <a:lt1>
        <a:srgbClr val="FFFFFF"/>
      </a:lt1>
      <a:dk2>
        <a:srgbClr val="1B5C87"/>
      </a:dk2>
      <a:lt2>
        <a:srgbClr val="2971A5"/>
      </a:lt2>
      <a:accent1>
        <a:srgbClr val="1B5C87"/>
      </a:accent1>
      <a:accent2>
        <a:srgbClr val="2971A5"/>
      </a:accent2>
      <a:accent3>
        <a:srgbClr val="1B5C87"/>
      </a:accent3>
      <a:accent4>
        <a:srgbClr val="0078D7"/>
      </a:accent4>
      <a:accent5>
        <a:srgbClr val="107C10"/>
      </a:accent5>
      <a:accent6>
        <a:srgbClr val="E94334"/>
      </a:accent6>
      <a:hlink>
        <a:srgbClr val="00C0E3"/>
      </a:hlink>
      <a:folHlink>
        <a:srgbClr val="00C0E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8.xml><?xml version="1.0" encoding="utf-8"?>
<a:theme xmlns:a="http://schemas.openxmlformats.org/drawingml/2006/main" name="1_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a22b7397-c0ab-4c71-8dc4-4fc570ed1b25">ghiggins@microsoft.com</LastSharedByUser>
    <SharedWithUsers xmlns="a22b7397-c0ab-4c71-8dc4-4fc570ed1b25">
      <UserInfo>
        <DisplayName>Sarah McGee</DisplayName>
        <AccountId>143</AccountId>
        <AccountType/>
      </UserInfo>
      <UserInfo>
        <DisplayName>Felix Yan</DisplayName>
        <AccountId>208</AccountId>
        <AccountType/>
      </UserInfo>
      <UserInfo>
        <DisplayName>Yan Zhang (CSE)</DisplayName>
        <AccountId>209</AccountId>
        <AccountType/>
      </UserInfo>
    </SharedWithUsers>
    <LastSharedByTime xmlns="a22b7397-c0ab-4c71-8dc4-4fc570ed1b25">2017-10-21T02:35:41+00:00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7AB3E1A6F0BE44B3D260CF998F5858" ma:contentTypeVersion="10" ma:contentTypeDescription="Create a new document." ma:contentTypeScope="" ma:versionID="4bf1bd6509ff79dd81baab7b6fe9441d">
  <xsd:schema xmlns:xsd="http://www.w3.org/2001/XMLSchema" xmlns:xs="http://www.w3.org/2001/XMLSchema" xmlns:p="http://schemas.microsoft.com/office/2006/metadata/properties" xmlns:ns2="a22b7397-c0ab-4c71-8dc4-4fc570ed1b25" xmlns:ns3="f916ef5e-9c6c-4aca-94b6-9976a66428e4" targetNamespace="http://schemas.microsoft.com/office/2006/metadata/properties" ma:root="true" ma:fieldsID="51326c37be188af3887623f72a16109b" ns2:_="" ns3:_="">
    <xsd:import namespace="a22b7397-c0ab-4c71-8dc4-4fc570ed1b25"/>
    <xsd:import namespace="f916ef5e-9c6c-4aca-94b6-9976a66428e4"/>
    <xsd:element name="properties">
      <xsd:complexType>
        <xsd:sequence>
          <xsd:element name="documentManagement">
            <xsd:complexType>
              <xsd:all>
                <xsd:element ref="ns2:SharedWithUsers" minOccurs="0"/>
                <xsd:element ref="ns3:MediaServiceMetadata" minOccurs="0"/>
                <xsd:element ref="ns3:MediaServiceFastMetadata" minOccurs="0"/>
                <xsd:element ref="ns2:SharedWithDetails" minOccurs="0"/>
                <xsd:element ref="ns2:LastSharedByUser" minOccurs="0"/>
                <xsd:element ref="ns2:LastSharedByTime"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2b7397-c0ab-4c71-8dc4-4fc570ed1b2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916ef5e-9c6c-4aca-94b6-9976a66428e4"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Location" ma:index="16" nillable="true" ma:displayName="MediaServiceLocation" ma:description="" ma:internalName="MediaServiceLocation"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dcmitype/"/>
    <ds:schemaRef ds:uri="http://schemas.microsoft.com/office/infopath/2007/PartnerControls"/>
    <ds:schemaRef ds:uri="a22b7397-c0ab-4c71-8dc4-4fc570ed1b25"/>
    <ds:schemaRef ds:uri="http://schemas.microsoft.com/office/2006/metadata/properties"/>
    <ds:schemaRef ds:uri="http://schemas.openxmlformats.org/package/2006/metadata/core-properties"/>
    <ds:schemaRef ds:uri="f916ef5e-9c6c-4aca-94b6-9976a66428e4"/>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2EC519A-A40D-4DAC-A515-0959F3A490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2b7397-c0ab-4c71-8dc4-4fc570ed1b25"/>
    <ds:schemaRef ds:uri="f916ef5e-9c6c-4aca-94b6-9976a66428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2289</Words>
  <Application>Microsoft Office PowerPoint</Application>
  <PresentationFormat>自定义</PresentationFormat>
  <Paragraphs>601</Paragraphs>
  <Slides>33</Slides>
  <Notes>27</Notes>
  <HiddenSlides>0</HiddenSlides>
  <MMClips>0</MMClips>
  <ScaleCrop>false</ScaleCrop>
  <HeadingPairs>
    <vt:vector size="8" baseType="variant">
      <vt:variant>
        <vt:lpstr>已用的字体</vt:lpstr>
      </vt:variant>
      <vt:variant>
        <vt:i4>16</vt:i4>
      </vt:variant>
      <vt:variant>
        <vt:lpstr>主题</vt:lpstr>
      </vt:variant>
      <vt:variant>
        <vt:i4>14</vt:i4>
      </vt:variant>
      <vt:variant>
        <vt:lpstr>嵌入 OLE 服务器</vt:lpstr>
      </vt:variant>
      <vt:variant>
        <vt:i4>1</vt:i4>
      </vt:variant>
      <vt:variant>
        <vt:lpstr>幻灯片标题</vt:lpstr>
      </vt:variant>
      <vt:variant>
        <vt:i4>33</vt:i4>
      </vt:variant>
    </vt:vector>
  </HeadingPairs>
  <TitlesOfParts>
    <vt:vector size="64" baseType="lpstr">
      <vt:lpstr>&amp;quot</vt:lpstr>
      <vt:lpstr>Microsoft YaHei Light</vt:lpstr>
      <vt:lpstr>等线</vt:lpstr>
      <vt:lpstr>Microsoft YaHei</vt:lpstr>
      <vt:lpstr>Microsoft YaHei</vt:lpstr>
      <vt:lpstr>微软雅黑 Light</vt:lpstr>
      <vt:lpstr>Arial</vt:lpstr>
      <vt:lpstr>Calibri</vt:lpstr>
      <vt:lpstr>Calibri Light</vt:lpstr>
      <vt:lpstr>Consolas</vt:lpstr>
      <vt:lpstr>Segoe UI</vt:lpstr>
      <vt:lpstr>Segoe UI Light</vt:lpstr>
      <vt:lpstr>Segoe UI Semibold</vt:lpstr>
      <vt:lpstr>Segoe UI Semilight</vt:lpstr>
      <vt:lpstr>Symbol</vt:lpstr>
      <vt:lpstr>Wingdings</vt:lpstr>
      <vt:lpstr>WHITE TEMPLATE</vt:lpstr>
      <vt:lpstr>Empty Template</vt:lpstr>
      <vt:lpstr>5-50111_Build 2017_LIGHT GRAY TEMPLATE</vt:lpstr>
      <vt:lpstr>Office 主题</vt:lpstr>
      <vt:lpstr>5-30721_Build_2016_Template_Light</vt:lpstr>
      <vt:lpstr>1_WHITE TEMPLATE</vt:lpstr>
      <vt:lpstr>1_USETHIS_1_6-50001_WPC 2016 Keynote Template</vt:lpstr>
      <vt:lpstr>1_MS Brand White 16-9_Dec-2013</vt:lpstr>
      <vt:lpstr>IOYT Theme INDUSTRY 2015</vt:lpstr>
      <vt:lpstr>3_C+E Deck</vt:lpstr>
      <vt:lpstr>1_WPC 2015 Dark Gray Template</vt:lpstr>
      <vt:lpstr>1_Office 主题</vt:lpstr>
      <vt:lpstr>Azure Template</vt:lpstr>
      <vt:lpstr>1_5-50195_Microsoft_Build_Template</vt:lpstr>
      <vt:lpstr>think-cell Slide</vt:lpstr>
      <vt:lpstr>PowerPoint 演示文稿</vt:lpstr>
      <vt:lpstr>到 2020 年…</vt:lpstr>
      <vt:lpstr>PowerPoint 演示文稿</vt:lpstr>
      <vt:lpstr>PowerPoint 演示文稿</vt:lpstr>
      <vt:lpstr>PowerPoint 演示文稿</vt:lpstr>
      <vt:lpstr>PowerPoint 演示文稿</vt:lpstr>
      <vt:lpstr>PowerPoint 演示文稿</vt:lpstr>
      <vt:lpstr>PowerPoint 演示文稿</vt:lpstr>
      <vt:lpstr>微软人工智能的重大突破</vt:lpstr>
      <vt:lpstr>微软人工智能不断取得进展</vt:lpstr>
      <vt:lpstr>微软认知服务</vt:lpstr>
      <vt:lpstr>PowerPoint 演示文稿</vt:lpstr>
      <vt:lpstr>开发 AI 应用 &amp; 智能助理</vt:lpstr>
      <vt:lpstr>Cognitive Services认知服务</vt:lpstr>
      <vt:lpstr>微软认知服务</vt:lpstr>
      <vt:lpstr>Azure认知服务 Translation enhancements</vt:lpstr>
      <vt:lpstr>PowerPoint 演示文稿</vt:lpstr>
      <vt:lpstr>Azure认知服务 Industry leading neural text to speech</vt:lpstr>
      <vt:lpstr>Azure上的机器学习/深度学习 </vt:lpstr>
      <vt:lpstr>支持主流深度学习框架</vt:lpstr>
      <vt:lpstr>强大的基础设施</vt:lpstr>
      <vt:lpstr>微软Azure机器学习  自动化机器学习 </vt:lpstr>
      <vt:lpstr>PowerPoint 演示文稿</vt:lpstr>
      <vt:lpstr>PowerPoint 演示文稿</vt:lpstr>
      <vt:lpstr>PowerPoint 演示文稿</vt:lpstr>
      <vt:lpstr>微软机器学习加速模型开发 使用自动化机器学习</vt:lpstr>
      <vt:lpstr>PowerPoint 演示文稿</vt:lpstr>
      <vt:lpstr>PowerPoint 演示文稿</vt:lpstr>
      <vt:lpstr>PowerPoint 演示文稿</vt:lpstr>
      <vt:lpstr>微软物联网边缘计算</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Higgins</dc:creator>
  <cp:lastModifiedBy>feng wang</cp:lastModifiedBy>
  <cp:revision>137</cp:revision>
  <dcterms:modified xsi:type="dcterms:W3CDTF">2019-06-03T13:54:20Z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0x010100507AB3E1A6F0BE44B3D260CF998F5858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kristibu@microsoft.com</vt:lpwstr>
  </property>
  <property fmtid="{D5CDD505-2E9C-101B-9397-08002B2CF9AE}" pid="15" name="MSIP_Label_f42aa342-8706-4288-bd11-ebb85995028c_SetDate">
    <vt:lpwstr>2017-09-20T07:26:22.5458904-07:00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